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8" r:id="rId9"/>
    <p:sldId id="269" r:id="rId10"/>
    <p:sldId id="270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312" r:id="rId24"/>
    <p:sldId id="313" r:id="rId25"/>
    <p:sldId id="314" r:id="rId26"/>
    <p:sldId id="315" r:id="rId27"/>
    <p:sldId id="316" r:id="rId28"/>
  </p:sldIdLst>
  <p:sldSz cx="12192000" cy="6858000"/>
  <p:notesSz cx="12192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419" y="249681"/>
            <a:ext cx="1105916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90488" y="1831848"/>
            <a:ext cx="5529071" cy="414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2063" y="1868423"/>
            <a:ext cx="5489448" cy="411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5910" y="3330016"/>
            <a:ext cx="9060179" cy="636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4040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297" y="3304035"/>
            <a:ext cx="9455404" cy="2130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229.jpg"/><Relationship Id="rId5" Type="http://schemas.openxmlformats.org/officeDocument/2006/relationships/image" Target="../media/image34.png"/><Relationship Id="rId10" Type="http://schemas.openxmlformats.org/officeDocument/2006/relationships/image" Target="../media/image228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" Type="http://schemas.openxmlformats.org/officeDocument/2006/relationships/image" Target="../media/image230.png"/><Relationship Id="rId16" Type="http://schemas.openxmlformats.org/officeDocument/2006/relationships/image" Target="../media/image2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18" Type="http://schemas.openxmlformats.org/officeDocument/2006/relationships/image" Target="../media/image262.png"/><Relationship Id="rId3" Type="http://schemas.openxmlformats.org/officeDocument/2006/relationships/image" Target="../media/image247.png"/><Relationship Id="rId21" Type="http://schemas.openxmlformats.org/officeDocument/2006/relationships/image" Target="../media/image265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17" Type="http://schemas.openxmlformats.org/officeDocument/2006/relationships/image" Target="../media/image261.png"/><Relationship Id="rId25" Type="http://schemas.openxmlformats.org/officeDocument/2006/relationships/image" Target="../media/image269.png"/><Relationship Id="rId2" Type="http://schemas.openxmlformats.org/officeDocument/2006/relationships/image" Target="../media/image246.png"/><Relationship Id="rId16" Type="http://schemas.openxmlformats.org/officeDocument/2006/relationships/image" Target="../media/image260.png"/><Relationship Id="rId20" Type="http://schemas.openxmlformats.org/officeDocument/2006/relationships/image" Target="../media/image2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24" Type="http://schemas.openxmlformats.org/officeDocument/2006/relationships/image" Target="../media/image268.png"/><Relationship Id="rId5" Type="http://schemas.openxmlformats.org/officeDocument/2006/relationships/image" Target="../media/image249.png"/><Relationship Id="rId15" Type="http://schemas.openxmlformats.org/officeDocument/2006/relationships/image" Target="../media/image259.png"/><Relationship Id="rId23" Type="http://schemas.openxmlformats.org/officeDocument/2006/relationships/image" Target="../media/image267.png"/><Relationship Id="rId10" Type="http://schemas.openxmlformats.org/officeDocument/2006/relationships/image" Target="../media/image254.png"/><Relationship Id="rId19" Type="http://schemas.openxmlformats.org/officeDocument/2006/relationships/image" Target="../media/image263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Relationship Id="rId22" Type="http://schemas.openxmlformats.org/officeDocument/2006/relationships/image" Target="../media/image266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6.png"/><Relationship Id="rId21" Type="http://schemas.openxmlformats.org/officeDocument/2006/relationships/image" Target="../media/image265.png"/><Relationship Id="rId42" Type="http://schemas.openxmlformats.org/officeDocument/2006/relationships/image" Target="../media/image292.png"/><Relationship Id="rId47" Type="http://schemas.openxmlformats.org/officeDocument/2006/relationships/image" Target="../media/image297.png"/><Relationship Id="rId63" Type="http://schemas.openxmlformats.org/officeDocument/2006/relationships/image" Target="../media/image313.png"/><Relationship Id="rId68" Type="http://schemas.openxmlformats.org/officeDocument/2006/relationships/image" Target="../media/image318.png"/><Relationship Id="rId84" Type="http://schemas.openxmlformats.org/officeDocument/2006/relationships/image" Target="../media/image334.png"/><Relationship Id="rId89" Type="http://schemas.openxmlformats.org/officeDocument/2006/relationships/image" Target="../media/image339.png"/><Relationship Id="rId16" Type="http://schemas.openxmlformats.org/officeDocument/2006/relationships/image" Target="../media/image260.png"/><Relationship Id="rId11" Type="http://schemas.openxmlformats.org/officeDocument/2006/relationships/image" Target="../media/image255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53" Type="http://schemas.openxmlformats.org/officeDocument/2006/relationships/image" Target="../media/image303.png"/><Relationship Id="rId58" Type="http://schemas.openxmlformats.org/officeDocument/2006/relationships/image" Target="../media/image308.png"/><Relationship Id="rId74" Type="http://schemas.openxmlformats.org/officeDocument/2006/relationships/image" Target="../media/image324.png"/><Relationship Id="rId79" Type="http://schemas.openxmlformats.org/officeDocument/2006/relationships/image" Target="../media/image329.png"/><Relationship Id="rId5" Type="http://schemas.openxmlformats.org/officeDocument/2006/relationships/image" Target="../media/image249.png"/><Relationship Id="rId90" Type="http://schemas.openxmlformats.org/officeDocument/2006/relationships/image" Target="../media/image340.png"/><Relationship Id="rId95" Type="http://schemas.openxmlformats.org/officeDocument/2006/relationships/image" Target="../media/image345.png"/><Relationship Id="rId22" Type="http://schemas.openxmlformats.org/officeDocument/2006/relationships/image" Target="../media/image273.png"/><Relationship Id="rId27" Type="http://schemas.openxmlformats.org/officeDocument/2006/relationships/image" Target="../media/image277.png"/><Relationship Id="rId43" Type="http://schemas.openxmlformats.org/officeDocument/2006/relationships/image" Target="../media/image293.png"/><Relationship Id="rId48" Type="http://schemas.openxmlformats.org/officeDocument/2006/relationships/image" Target="../media/image298.png"/><Relationship Id="rId64" Type="http://schemas.openxmlformats.org/officeDocument/2006/relationships/image" Target="../media/image314.png"/><Relationship Id="rId69" Type="http://schemas.openxmlformats.org/officeDocument/2006/relationships/image" Target="../media/image319.png"/><Relationship Id="rId8" Type="http://schemas.openxmlformats.org/officeDocument/2006/relationships/image" Target="../media/image252.png"/><Relationship Id="rId51" Type="http://schemas.openxmlformats.org/officeDocument/2006/relationships/image" Target="../media/image301.png"/><Relationship Id="rId72" Type="http://schemas.openxmlformats.org/officeDocument/2006/relationships/image" Target="../media/image322.png"/><Relationship Id="rId80" Type="http://schemas.openxmlformats.org/officeDocument/2006/relationships/image" Target="../media/image330.png"/><Relationship Id="rId85" Type="http://schemas.openxmlformats.org/officeDocument/2006/relationships/image" Target="../media/image335.png"/><Relationship Id="rId93" Type="http://schemas.openxmlformats.org/officeDocument/2006/relationships/image" Target="../media/image343.png"/><Relationship Id="rId3" Type="http://schemas.openxmlformats.org/officeDocument/2006/relationships/image" Target="../media/image271.png"/><Relationship Id="rId12" Type="http://schemas.openxmlformats.org/officeDocument/2006/relationships/image" Target="../media/image256.png"/><Relationship Id="rId17" Type="http://schemas.openxmlformats.org/officeDocument/2006/relationships/image" Target="../media/image261.png"/><Relationship Id="rId25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46" Type="http://schemas.openxmlformats.org/officeDocument/2006/relationships/image" Target="../media/image296.png"/><Relationship Id="rId59" Type="http://schemas.openxmlformats.org/officeDocument/2006/relationships/image" Target="../media/image309.png"/><Relationship Id="rId67" Type="http://schemas.openxmlformats.org/officeDocument/2006/relationships/image" Target="../media/image317.png"/><Relationship Id="rId20" Type="http://schemas.openxmlformats.org/officeDocument/2006/relationships/image" Target="../media/image264.png"/><Relationship Id="rId41" Type="http://schemas.openxmlformats.org/officeDocument/2006/relationships/image" Target="../media/image291.png"/><Relationship Id="rId54" Type="http://schemas.openxmlformats.org/officeDocument/2006/relationships/image" Target="../media/image304.png"/><Relationship Id="rId62" Type="http://schemas.openxmlformats.org/officeDocument/2006/relationships/image" Target="../media/image312.png"/><Relationship Id="rId70" Type="http://schemas.openxmlformats.org/officeDocument/2006/relationships/image" Target="../media/image320.png"/><Relationship Id="rId75" Type="http://schemas.openxmlformats.org/officeDocument/2006/relationships/image" Target="../media/image325.png"/><Relationship Id="rId83" Type="http://schemas.openxmlformats.org/officeDocument/2006/relationships/image" Target="../media/image333.png"/><Relationship Id="rId88" Type="http://schemas.openxmlformats.org/officeDocument/2006/relationships/image" Target="../media/image338.png"/><Relationship Id="rId91" Type="http://schemas.openxmlformats.org/officeDocument/2006/relationships/image" Target="../media/image341.png"/><Relationship Id="rId96" Type="http://schemas.openxmlformats.org/officeDocument/2006/relationships/image" Target="../media/image3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0.png"/><Relationship Id="rId15" Type="http://schemas.openxmlformats.org/officeDocument/2006/relationships/image" Target="../media/image259.png"/><Relationship Id="rId23" Type="http://schemas.openxmlformats.org/officeDocument/2006/relationships/image" Target="../media/image274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49" Type="http://schemas.openxmlformats.org/officeDocument/2006/relationships/image" Target="../media/image299.png"/><Relationship Id="rId57" Type="http://schemas.openxmlformats.org/officeDocument/2006/relationships/image" Target="../media/image307.png"/><Relationship Id="rId10" Type="http://schemas.openxmlformats.org/officeDocument/2006/relationships/image" Target="../media/image254.png"/><Relationship Id="rId31" Type="http://schemas.openxmlformats.org/officeDocument/2006/relationships/image" Target="../media/image281.png"/><Relationship Id="rId44" Type="http://schemas.openxmlformats.org/officeDocument/2006/relationships/image" Target="../media/image294.png"/><Relationship Id="rId52" Type="http://schemas.openxmlformats.org/officeDocument/2006/relationships/image" Target="../media/image302.png"/><Relationship Id="rId60" Type="http://schemas.openxmlformats.org/officeDocument/2006/relationships/image" Target="../media/image310.png"/><Relationship Id="rId65" Type="http://schemas.openxmlformats.org/officeDocument/2006/relationships/image" Target="../media/image315.png"/><Relationship Id="rId73" Type="http://schemas.openxmlformats.org/officeDocument/2006/relationships/image" Target="../media/image323.png"/><Relationship Id="rId78" Type="http://schemas.openxmlformats.org/officeDocument/2006/relationships/image" Target="../media/image328.png"/><Relationship Id="rId81" Type="http://schemas.openxmlformats.org/officeDocument/2006/relationships/image" Target="../media/image331.png"/><Relationship Id="rId86" Type="http://schemas.openxmlformats.org/officeDocument/2006/relationships/image" Target="../media/image336.png"/><Relationship Id="rId94" Type="http://schemas.openxmlformats.org/officeDocument/2006/relationships/image" Target="../media/image344.png"/><Relationship Id="rId4" Type="http://schemas.openxmlformats.org/officeDocument/2006/relationships/image" Target="../media/image272.png"/><Relationship Id="rId9" Type="http://schemas.openxmlformats.org/officeDocument/2006/relationships/image" Target="../media/image253.png"/><Relationship Id="rId13" Type="http://schemas.openxmlformats.org/officeDocument/2006/relationships/image" Target="../media/image257.png"/><Relationship Id="rId18" Type="http://schemas.openxmlformats.org/officeDocument/2006/relationships/image" Target="../media/image262.png"/><Relationship Id="rId39" Type="http://schemas.openxmlformats.org/officeDocument/2006/relationships/image" Target="../media/image289.png"/><Relationship Id="rId34" Type="http://schemas.openxmlformats.org/officeDocument/2006/relationships/image" Target="../media/image284.png"/><Relationship Id="rId50" Type="http://schemas.openxmlformats.org/officeDocument/2006/relationships/image" Target="../media/image300.png"/><Relationship Id="rId55" Type="http://schemas.openxmlformats.org/officeDocument/2006/relationships/image" Target="../media/image305.png"/><Relationship Id="rId76" Type="http://schemas.openxmlformats.org/officeDocument/2006/relationships/image" Target="../media/image326.png"/><Relationship Id="rId7" Type="http://schemas.openxmlformats.org/officeDocument/2006/relationships/image" Target="../media/image251.png"/><Relationship Id="rId71" Type="http://schemas.openxmlformats.org/officeDocument/2006/relationships/image" Target="../media/image321.png"/><Relationship Id="rId92" Type="http://schemas.openxmlformats.org/officeDocument/2006/relationships/image" Target="../media/image342.png"/><Relationship Id="rId2" Type="http://schemas.openxmlformats.org/officeDocument/2006/relationships/image" Target="../media/image270.png"/><Relationship Id="rId29" Type="http://schemas.openxmlformats.org/officeDocument/2006/relationships/image" Target="../media/image279.png"/><Relationship Id="rId24" Type="http://schemas.openxmlformats.org/officeDocument/2006/relationships/image" Target="../media/image268.png"/><Relationship Id="rId40" Type="http://schemas.openxmlformats.org/officeDocument/2006/relationships/image" Target="../media/image290.png"/><Relationship Id="rId45" Type="http://schemas.openxmlformats.org/officeDocument/2006/relationships/image" Target="../media/image295.png"/><Relationship Id="rId66" Type="http://schemas.openxmlformats.org/officeDocument/2006/relationships/image" Target="../media/image316.png"/><Relationship Id="rId87" Type="http://schemas.openxmlformats.org/officeDocument/2006/relationships/image" Target="../media/image337.png"/><Relationship Id="rId61" Type="http://schemas.openxmlformats.org/officeDocument/2006/relationships/image" Target="../media/image311.png"/><Relationship Id="rId82" Type="http://schemas.openxmlformats.org/officeDocument/2006/relationships/image" Target="../media/image332.png"/><Relationship Id="rId19" Type="http://schemas.openxmlformats.org/officeDocument/2006/relationships/image" Target="../media/image263.png"/><Relationship Id="rId14" Type="http://schemas.openxmlformats.org/officeDocument/2006/relationships/image" Target="../media/image258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Relationship Id="rId56" Type="http://schemas.openxmlformats.org/officeDocument/2006/relationships/image" Target="../media/image306.png"/><Relationship Id="rId77" Type="http://schemas.openxmlformats.org/officeDocument/2006/relationships/image" Target="../media/image3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26" Type="http://schemas.openxmlformats.org/officeDocument/2006/relationships/image" Target="../media/image354.png"/><Relationship Id="rId3" Type="http://schemas.openxmlformats.org/officeDocument/2006/relationships/image" Target="../media/image250.png"/><Relationship Id="rId21" Type="http://schemas.openxmlformats.org/officeDocument/2006/relationships/image" Target="../media/image349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5" Type="http://schemas.openxmlformats.org/officeDocument/2006/relationships/image" Target="../media/image353.png"/><Relationship Id="rId2" Type="http://schemas.openxmlformats.org/officeDocument/2006/relationships/image" Target="../media/image249.png"/><Relationship Id="rId16" Type="http://schemas.openxmlformats.org/officeDocument/2006/relationships/image" Target="../media/image263.png"/><Relationship Id="rId20" Type="http://schemas.openxmlformats.org/officeDocument/2006/relationships/image" Target="../media/image3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24" Type="http://schemas.openxmlformats.org/officeDocument/2006/relationships/image" Target="../media/image352.png"/><Relationship Id="rId5" Type="http://schemas.openxmlformats.org/officeDocument/2006/relationships/image" Target="../media/image252.png"/><Relationship Id="rId15" Type="http://schemas.openxmlformats.org/officeDocument/2006/relationships/image" Target="../media/image262.png"/><Relationship Id="rId23" Type="http://schemas.openxmlformats.org/officeDocument/2006/relationships/image" Target="../media/image351.png"/><Relationship Id="rId10" Type="http://schemas.openxmlformats.org/officeDocument/2006/relationships/image" Target="../media/image257.png"/><Relationship Id="rId19" Type="http://schemas.openxmlformats.org/officeDocument/2006/relationships/image" Target="../media/image34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Relationship Id="rId22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2.png"/><Relationship Id="rId299" Type="http://schemas.openxmlformats.org/officeDocument/2006/relationships/image" Target="../media/image634.png"/><Relationship Id="rId21" Type="http://schemas.openxmlformats.org/officeDocument/2006/relationships/image" Target="../media/image265.png"/><Relationship Id="rId63" Type="http://schemas.openxmlformats.org/officeDocument/2006/relationships/image" Target="../media/image398.png"/><Relationship Id="rId159" Type="http://schemas.openxmlformats.org/officeDocument/2006/relationships/image" Target="../media/image494.png"/><Relationship Id="rId324" Type="http://schemas.openxmlformats.org/officeDocument/2006/relationships/image" Target="../media/image659.png"/><Relationship Id="rId170" Type="http://schemas.openxmlformats.org/officeDocument/2006/relationships/image" Target="../media/image505.png"/><Relationship Id="rId226" Type="http://schemas.openxmlformats.org/officeDocument/2006/relationships/image" Target="../media/image561.png"/><Relationship Id="rId268" Type="http://schemas.openxmlformats.org/officeDocument/2006/relationships/image" Target="../media/image603.png"/><Relationship Id="rId32" Type="http://schemas.openxmlformats.org/officeDocument/2006/relationships/image" Target="../media/image367.png"/><Relationship Id="rId74" Type="http://schemas.openxmlformats.org/officeDocument/2006/relationships/image" Target="../media/image409.png"/><Relationship Id="rId128" Type="http://schemas.openxmlformats.org/officeDocument/2006/relationships/image" Target="../media/image463.png"/><Relationship Id="rId335" Type="http://schemas.openxmlformats.org/officeDocument/2006/relationships/image" Target="../media/image670.png"/><Relationship Id="rId5" Type="http://schemas.openxmlformats.org/officeDocument/2006/relationships/image" Target="../media/image356.png"/><Relationship Id="rId181" Type="http://schemas.openxmlformats.org/officeDocument/2006/relationships/image" Target="../media/image516.png"/><Relationship Id="rId237" Type="http://schemas.openxmlformats.org/officeDocument/2006/relationships/image" Target="../media/image572.png"/><Relationship Id="rId279" Type="http://schemas.openxmlformats.org/officeDocument/2006/relationships/image" Target="../media/image614.png"/><Relationship Id="rId43" Type="http://schemas.openxmlformats.org/officeDocument/2006/relationships/image" Target="../media/image378.png"/><Relationship Id="rId139" Type="http://schemas.openxmlformats.org/officeDocument/2006/relationships/image" Target="../media/image474.png"/><Relationship Id="rId290" Type="http://schemas.openxmlformats.org/officeDocument/2006/relationships/image" Target="../media/image625.png"/><Relationship Id="rId304" Type="http://schemas.openxmlformats.org/officeDocument/2006/relationships/image" Target="../media/image639.png"/><Relationship Id="rId346" Type="http://schemas.openxmlformats.org/officeDocument/2006/relationships/image" Target="../media/image681.png"/><Relationship Id="rId85" Type="http://schemas.openxmlformats.org/officeDocument/2006/relationships/image" Target="../media/image420.png"/><Relationship Id="rId150" Type="http://schemas.openxmlformats.org/officeDocument/2006/relationships/image" Target="../media/image485.png"/><Relationship Id="rId192" Type="http://schemas.openxmlformats.org/officeDocument/2006/relationships/image" Target="../media/image527.png"/><Relationship Id="rId206" Type="http://schemas.openxmlformats.org/officeDocument/2006/relationships/image" Target="../media/image541.png"/><Relationship Id="rId248" Type="http://schemas.openxmlformats.org/officeDocument/2006/relationships/image" Target="../media/image583.png"/><Relationship Id="rId12" Type="http://schemas.openxmlformats.org/officeDocument/2006/relationships/image" Target="../media/image256.png"/><Relationship Id="rId108" Type="http://schemas.openxmlformats.org/officeDocument/2006/relationships/image" Target="../media/image443.png"/><Relationship Id="rId315" Type="http://schemas.openxmlformats.org/officeDocument/2006/relationships/image" Target="../media/image650.png"/><Relationship Id="rId54" Type="http://schemas.openxmlformats.org/officeDocument/2006/relationships/image" Target="../media/image389.png"/><Relationship Id="rId96" Type="http://schemas.openxmlformats.org/officeDocument/2006/relationships/image" Target="../media/image431.png"/><Relationship Id="rId161" Type="http://schemas.openxmlformats.org/officeDocument/2006/relationships/image" Target="../media/image496.png"/><Relationship Id="rId217" Type="http://schemas.openxmlformats.org/officeDocument/2006/relationships/image" Target="../media/image552.png"/><Relationship Id="rId259" Type="http://schemas.openxmlformats.org/officeDocument/2006/relationships/image" Target="../media/image594.png"/><Relationship Id="rId23" Type="http://schemas.openxmlformats.org/officeDocument/2006/relationships/image" Target="../media/image358.png"/><Relationship Id="rId119" Type="http://schemas.openxmlformats.org/officeDocument/2006/relationships/image" Target="../media/image454.png"/><Relationship Id="rId270" Type="http://schemas.openxmlformats.org/officeDocument/2006/relationships/image" Target="../media/image605.png"/><Relationship Id="rId326" Type="http://schemas.openxmlformats.org/officeDocument/2006/relationships/image" Target="../media/image661.png"/><Relationship Id="rId65" Type="http://schemas.openxmlformats.org/officeDocument/2006/relationships/image" Target="../media/image400.png"/><Relationship Id="rId130" Type="http://schemas.openxmlformats.org/officeDocument/2006/relationships/image" Target="../media/image465.png"/><Relationship Id="rId172" Type="http://schemas.openxmlformats.org/officeDocument/2006/relationships/image" Target="../media/image507.png"/><Relationship Id="rId228" Type="http://schemas.openxmlformats.org/officeDocument/2006/relationships/image" Target="../media/image563.png"/><Relationship Id="rId281" Type="http://schemas.openxmlformats.org/officeDocument/2006/relationships/image" Target="../media/image616.png"/><Relationship Id="rId337" Type="http://schemas.openxmlformats.org/officeDocument/2006/relationships/image" Target="../media/image672.png"/><Relationship Id="rId34" Type="http://schemas.openxmlformats.org/officeDocument/2006/relationships/image" Target="../media/image369.png"/><Relationship Id="rId76" Type="http://schemas.openxmlformats.org/officeDocument/2006/relationships/image" Target="../media/image411.png"/><Relationship Id="rId141" Type="http://schemas.openxmlformats.org/officeDocument/2006/relationships/image" Target="../media/image476.png"/><Relationship Id="rId7" Type="http://schemas.openxmlformats.org/officeDocument/2006/relationships/image" Target="../media/image251.png"/><Relationship Id="rId183" Type="http://schemas.openxmlformats.org/officeDocument/2006/relationships/image" Target="../media/image518.png"/><Relationship Id="rId239" Type="http://schemas.openxmlformats.org/officeDocument/2006/relationships/image" Target="../media/image574.png"/><Relationship Id="rId250" Type="http://schemas.openxmlformats.org/officeDocument/2006/relationships/image" Target="../media/image585.png"/><Relationship Id="rId292" Type="http://schemas.openxmlformats.org/officeDocument/2006/relationships/image" Target="../media/image627.png"/><Relationship Id="rId306" Type="http://schemas.openxmlformats.org/officeDocument/2006/relationships/image" Target="../media/image641.png"/><Relationship Id="rId45" Type="http://schemas.openxmlformats.org/officeDocument/2006/relationships/image" Target="../media/image380.png"/><Relationship Id="rId87" Type="http://schemas.openxmlformats.org/officeDocument/2006/relationships/image" Target="../media/image422.png"/><Relationship Id="rId110" Type="http://schemas.openxmlformats.org/officeDocument/2006/relationships/image" Target="../media/image445.png"/><Relationship Id="rId348" Type="http://schemas.openxmlformats.org/officeDocument/2006/relationships/image" Target="../media/image683.png"/><Relationship Id="rId152" Type="http://schemas.openxmlformats.org/officeDocument/2006/relationships/image" Target="../media/image487.png"/><Relationship Id="rId194" Type="http://schemas.openxmlformats.org/officeDocument/2006/relationships/image" Target="../media/image529.png"/><Relationship Id="rId208" Type="http://schemas.openxmlformats.org/officeDocument/2006/relationships/image" Target="../media/image543.png"/><Relationship Id="rId261" Type="http://schemas.openxmlformats.org/officeDocument/2006/relationships/image" Target="../media/image596.png"/><Relationship Id="rId14" Type="http://schemas.openxmlformats.org/officeDocument/2006/relationships/image" Target="../media/image258.png"/><Relationship Id="rId56" Type="http://schemas.openxmlformats.org/officeDocument/2006/relationships/image" Target="../media/image391.png"/><Relationship Id="rId317" Type="http://schemas.openxmlformats.org/officeDocument/2006/relationships/image" Target="../media/image652.png"/><Relationship Id="rId98" Type="http://schemas.openxmlformats.org/officeDocument/2006/relationships/image" Target="../media/image433.png"/><Relationship Id="rId121" Type="http://schemas.openxmlformats.org/officeDocument/2006/relationships/image" Target="../media/image456.png"/><Relationship Id="rId163" Type="http://schemas.openxmlformats.org/officeDocument/2006/relationships/image" Target="../media/image498.png"/><Relationship Id="rId219" Type="http://schemas.openxmlformats.org/officeDocument/2006/relationships/image" Target="../media/image554.png"/><Relationship Id="rId230" Type="http://schemas.openxmlformats.org/officeDocument/2006/relationships/image" Target="../media/image565.png"/><Relationship Id="rId251" Type="http://schemas.openxmlformats.org/officeDocument/2006/relationships/image" Target="../media/image586.png"/><Relationship Id="rId25" Type="http://schemas.openxmlformats.org/officeDocument/2006/relationships/image" Target="../media/image360.png"/><Relationship Id="rId46" Type="http://schemas.openxmlformats.org/officeDocument/2006/relationships/image" Target="../media/image381.png"/><Relationship Id="rId67" Type="http://schemas.openxmlformats.org/officeDocument/2006/relationships/image" Target="../media/image402.png"/><Relationship Id="rId272" Type="http://schemas.openxmlformats.org/officeDocument/2006/relationships/image" Target="../media/image607.png"/><Relationship Id="rId293" Type="http://schemas.openxmlformats.org/officeDocument/2006/relationships/image" Target="../media/image628.png"/><Relationship Id="rId307" Type="http://schemas.openxmlformats.org/officeDocument/2006/relationships/image" Target="../media/image642.png"/><Relationship Id="rId328" Type="http://schemas.openxmlformats.org/officeDocument/2006/relationships/image" Target="../media/image663.png"/><Relationship Id="rId349" Type="http://schemas.openxmlformats.org/officeDocument/2006/relationships/image" Target="../media/image684.png"/><Relationship Id="rId88" Type="http://schemas.openxmlformats.org/officeDocument/2006/relationships/image" Target="../media/image423.png"/><Relationship Id="rId111" Type="http://schemas.openxmlformats.org/officeDocument/2006/relationships/image" Target="../media/image446.png"/><Relationship Id="rId132" Type="http://schemas.openxmlformats.org/officeDocument/2006/relationships/image" Target="../media/image467.png"/><Relationship Id="rId153" Type="http://schemas.openxmlformats.org/officeDocument/2006/relationships/image" Target="../media/image488.png"/><Relationship Id="rId174" Type="http://schemas.openxmlformats.org/officeDocument/2006/relationships/image" Target="../media/image509.png"/><Relationship Id="rId195" Type="http://schemas.openxmlformats.org/officeDocument/2006/relationships/image" Target="../media/image530.png"/><Relationship Id="rId209" Type="http://schemas.openxmlformats.org/officeDocument/2006/relationships/image" Target="../media/image544.png"/><Relationship Id="rId220" Type="http://schemas.openxmlformats.org/officeDocument/2006/relationships/image" Target="../media/image555.png"/><Relationship Id="rId241" Type="http://schemas.openxmlformats.org/officeDocument/2006/relationships/image" Target="../media/image576.png"/><Relationship Id="rId15" Type="http://schemas.openxmlformats.org/officeDocument/2006/relationships/image" Target="../media/image259.png"/><Relationship Id="rId36" Type="http://schemas.openxmlformats.org/officeDocument/2006/relationships/image" Target="../media/image371.png"/><Relationship Id="rId57" Type="http://schemas.openxmlformats.org/officeDocument/2006/relationships/image" Target="../media/image392.png"/><Relationship Id="rId262" Type="http://schemas.openxmlformats.org/officeDocument/2006/relationships/image" Target="../media/image597.png"/><Relationship Id="rId283" Type="http://schemas.openxmlformats.org/officeDocument/2006/relationships/image" Target="../media/image618.png"/><Relationship Id="rId318" Type="http://schemas.openxmlformats.org/officeDocument/2006/relationships/image" Target="../media/image653.png"/><Relationship Id="rId339" Type="http://schemas.openxmlformats.org/officeDocument/2006/relationships/image" Target="../media/image674.png"/><Relationship Id="rId78" Type="http://schemas.openxmlformats.org/officeDocument/2006/relationships/image" Target="../media/image413.png"/><Relationship Id="rId99" Type="http://schemas.openxmlformats.org/officeDocument/2006/relationships/image" Target="../media/image434.png"/><Relationship Id="rId101" Type="http://schemas.openxmlformats.org/officeDocument/2006/relationships/image" Target="../media/image436.png"/><Relationship Id="rId122" Type="http://schemas.openxmlformats.org/officeDocument/2006/relationships/image" Target="../media/image457.png"/><Relationship Id="rId143" Type="http://schemas.openxmlformats.org/officeDocument/2006/relationships/image" Target="../media/image478.png"/><Relationship Id="rId164" Type="http://schemas.openxmlformats.org/officeDocument/2006/relationships/image" Target="../media/image499.png"/><Relationship Id="rId185" Type="http://schemas.openxmlformats.org/officeDocument/2006/relationships/image" Target="../media/image520.png"/><Relationship Id="rId350" Type="http://schemas.openxmlformats.org/officeDocument/2006/relationships/image" Target="../media/image685.png"/><Relationship Id="rId9" Type="http://schemas.openxmlformats.org/officeDocument/2006/relationships/image" Target="../media/image253.png"/><Relationship Id="rId210" Type="http://schemas.openxmlformats.org/officeDocument/2006/relationships/image" Target="../media/image545.png"/><Relationship Id="rId26" Type="http://schemas.openxmlformats.org/officeDocument/2006/relationships/image" Target="../media/image361.png"/><Relationship Id="rId231" Type="http://schemas.openxmlformats.org/officeDocument/2006/relationships/image" Target="../media/image566.png"/><Relationship Id="rId252" Type="http://schemas.openxmlformats.org/officeDocument/2006/relationships/image" Target="../media/image587.png"/><Relationship Id="rId273" Type="http://schemas.openxmlformats.org/officeDocument/2006/relationships/image" Target="../media/image608.png"/><Relationship Id="rId294" Type="http://schemas.openxmlformats.org/officeDocument/2006/relationships/image" Target="../media/image629.png"/><Relationship Id="rId308" Type="http://schemas.openxmlformats.org/officeDocument/2006/relationships/image" Target="../media/image643.png"/><Relationship Id="rId329" Type="http://schemas.openxmlformats.org/officeDocument/2006/relationships/image" Target="../media/image664.png"/><Relationship Id="rId47" Type="http://schemas.openxmlformats.org/officeDocument/2006/relationships/image" Target="../media/image382.png"/><Relationship Id="rId68" Type="http://schemas.openxmlformats.org/officeDocument/2006/relationships/image" Target="../media/image403.png"/><Relationship Id="rId89" Type="http://schemas.openxmlformats.org/officeDocument/2006/relationships/image" Target="../media/image424.png"/><Relationship Id="rId112" Type="http://schemas.openxmlformats.org/officeDocument/2006/relationships/image" Target="../media/image447.png"/><Relationship Id="rId133" Type="http://schemas.openxmlformats.org/officeDocument/2006/relationships/image" Target="../media/image468.png"/><Relationship Id="rId154" Type="http://schemas.openxmlformats.org/officeDocument/2006/relationships/image" Target="../media/image489.png"/><Relationship Id="rId175" Type="http://schemas.openxmlformats.org/officeDocument/2006/relationships/image" Target="../media/image510.png"/><Relationship Id="rId340" Type="http://schemas.openxmlformats.org/officeDocument/2006/relationships/image" Target="../media/image675.png"/><Relationship Id="rId196" Type="http://schemas.openxmlformats.org/officeDocument/2006/relationships/image" Target="../media/image531.png"/><Relationship Id="rId200" Type="http://schemas.openxmlformats.org/officeDocument/2006/relationships/image" Target="../media/image535.png"/><Relationship Id="rId16" Type="http://schemas.openxmlformats.org/officeDocument/2006/relationships/image" Target="../media/image260.png"/><Relationship Id="rId221" Type="http://schemas.openxmlformats.org/officeDocument/2006/relationships/image" Target="../media/image556.png"/><Relationship Id="rId242" Type="http://schemas.openxmlformats.org/officeDocument/2006/relationships/image" Target="../media/image577.png"/><Relationship Id="rId263" Type="http://schemas.openxmlformats.org/officeDocument/2006/relationships/image" Target="../media/image598.png"/><Relationship Id="rId284" Type="http://schemas.openxmlformats.org/officeDocument/2006/relationships/image" Target="../media/image619.png"/><Relationship Id="rId319" Type="http://schemas.openxmlformats.org/officeDocument/2006/relationships/image" Target="../media/image654.png"/><Relationship Id="rId37" Type="http://schemas.openxmlformats.org/officeDocument/2006/relationships/image" Target="../media/image372.png"/><Relationship Id="rId58" Type="http://schemas.openxmlformats.org/officeDocument/2006/relationships/image" Target="../media/image393.png"/><Relationship Id="rId79" Type="http://schemas.openxmlformats.org/officeDocument/2006/relationships/image" Target="../media/image414.png"/><Relationship Id="rId102" Type="http://schemas.openxmlformats.org/officeDocument/2006/relationships/image" Target="../media/image437.png"/><Relationship Id="rId123" Type="http://schemas.openxmlformats.org/officeDocument/2006/relationships/image" Target="../media/image458.png"/><Relationship Id="rId144" Type="http://schemas.openxmlformats.org/officeDocument/2006/relationships/image" Target="../media/image479.png"/><Relationship Id="rId330" Type="http://schemas.openxmlformats.org/officeDocument/2006/relationships/image" Target="../media/image665.png"/><Relationship Id="rId90" Type="http://schemas.openxmlformats.org/officeDocument/2006/relationships/image" Target="../media/image425.png"/><Relationship Id="rId165" Type="http://schemas.openxmlformats.org/officeDocument/2006/relationships/image" Target="../media/image500.png"/><Relationship Id="rId186" Type="http://schemas.openxmlformats.org/officeDocument/2006/relationships/image" Target="../media/image521.png"/><Relationship Id="rId351" Type="http://schemas.openxmlformats.org/officeDocument/2006/relationships/image" Target="../media/image686.png"/><Relationship Id="rId211" Type="http://schemas.openxmlformats.org/officeDocument/2006/relationships/image" Target="../media/image546.png"/><Relationship Id="rId232" Type="http://schemas.openxmlformats.org/officeDocument/2006/relationships/image" Target="../media/image567.png"/><Relationship Id="rId253" Type="http://schemas.openxmlformats.org/officeDocument/2006/relationships/image" Target="../media/image588.png"/><Relationship Id="rId274" Type="http://schemas.openxmlformats.org/officeDocument/2006/relationships/image" Target="../media/image609.png"/><Relationship Id="rId295" Type="http://schemas.openxmlformats.org/officeDocument/2006/relationships/image" Target="../media/image630.png"/><Relationship Id="rId309" Type="http://schemas.openxmlformats.org/officeDocument/2006/relationships/image" Target="../media/image644.png"/><Relationship Id="rId27" Type="http://schemas.openxmlformats.org/officeDocument/2006/relationships/image" Target="../media/image362.png"/><Relationship Id="rId48" Type="http://schemas.openxmlformats.org/officeDocument/2006/relationships/image" Target="../media/image383.png"/><Relationship Id="rId69" Type="http://schemas.openxmlformats.org/officeDocument/2006/relationships/image" Target="../media/image404.png"/><Relationship Id="rId113" Type="http://schemas.openxmlformats.org/officeDocument/2006/relationships/image" Target="../media/image448.png"/><Relationship Id="rId134" Type="http://schemas.openxmlformats.org/officeDocument/2006/relationships/image" Target="../media/image469.png"/><Relationship Id="rId320" Type="http://schemas.openxmlformats.org/officeDocument/2006/relationships/image" Target="../media/image655.png"/><Relationship Id="rId80" Type="http://schemas.openxmlformats.org/officeDocument/2006/relationships/image" Target="../media/image415.png"/><Relationship Id="rId155" Type="http://schemas.openxmlformats.org/officeDocument/2006/relationships/image" Target="../media/image490.png"/><Relationship Id="rId176" Type="http://schemas.openxmlformats.org/officeDocument/2006/relationships/image" Target="../media/image511.png"/><Relationship Id="rId197" Type="http://schemas.openxmlformats.org/officeDocument/2006/relationships/image" Target="../media/image532.png"/><Relationship Id="rId341" Type="http://schemas.openxmlformats.org/officeDocument/2006/relationships/image" Target="../media/image676.png"/><Relationship Id="rId201" Type="http://schemas.openxmlformats.org/officeDocument/2006/relationships/image" Target="../media/image536.png"/><Relationship Id="rId222" Type="http://schemas.openxmlformats.org/officeDocument/2006/relationships/image" Target="../media/image557.png"/><Relationship Id="rId243" Type="http://schemas.openxmlformats.org/officeDocument/2006/relationships/image" Target="../media/image578.png"/><Relationship Id="rId264" Type="http://schemas.openxmlformats.org/officeDocument/2006/relationships/image" Target="../media/image599.png"/><Relationship Id="rId285" Type="http://schemas.openxmlformats.org/officeDocument/2006/relationships/image" Target="../media/image620.png"/><Relationship Id="rId17" Type="http://schemas.openxmlformats.org/officeDocument/2006/relationships/image" Target="../media/image261.png"/><Relationship Id="rId38" Type="http://schemas.openxmlformats.org/officeDocument/2006/relationships/image" Target="../media/image373.png"/><Relationship Id="rId59" Type="http://schemas.openxmlformats.org/officeDocument/2006/relationships/image" Target="../media/image394.png"/><Relationship Id="rId103" Type="http://schemas.openxmlformats.org/officeDocument/2006/relationships/image" Target="../media/image438.png"/><Relationship Id="rId124" Type="http://schemas.openxmlformats.org/officeDocument/2006/relationships/image" Target="../media/image459.png"/><Relationship Id="rId310" Type="http://schemas.openxmlformats.org/officeDocument/2006/relationships/image" Target="../media/image645.png"/><Relationship Id="rId70" Type="http://schemas.openxmlformats.org/officeDocument/2006/relationships/image" Target="../media/image405.png"/><Relationship Id="rId91" Type="http://schemas.openxmlformats.org/officeDocument/2006/relationships/image" Target="../media/image426.png"/><Relationship Id="rId145" Type="http://schemas.openxmlformats.org/officeDocument/2006/relationships/image" Target="../media/image480.png"/><Relationship Id="rId166" Type="http://schemas.openxmlformats.org/officeDocument/2006/relationships/image" Target="../media/image501.png"/><Relationship Id="rId187" Type="http://schemas.openxmlformats.org/officeDocument/2006/relationships/image" Target="../media/image522.png"/><Relationship Id="rId331" Type="http://schemas.openxmlformats.org/officeDocument/2006/relationships/image" Target="../media/image666.png"/><Relationship Id="rId352" Type="http://schemas.openxmlformats.org/officeDocument/2006/relationships/image" Target="../media/image687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547.png"/><Relationship Id="rId233" Type="http://schemas.openxmlformats.org/officeDocument/2006/relationships/image" Target="../media/image568.png"/><Relationship Id="rId254" Type="http://schemas.openxmlformats.org/officeDocument/2006/relationships/image" Target="../media/image589.png"/><Relationship Id="rId28" Type="http://schemas.openxmlformats.org/officeDocument/2006/relationships/image" Target="../media/image363.png"/><Relationship Id="rId49" Type="http://schemas.openxmlformats.org/officeDocument/2006/relationships/image" Target="../media/image384.png"/><Relationship Id="rId114" Type="http://schemas.openxmlformats.org/officeDocument/2006/relationships/image" Target="../media/image449.png"/><Relationship Id="rId275" Type="http://schemas.openxmlformats.org/officeDocument/2006/relationships/image" Target="../media/image610.png"/><Relationship Id="rId296" Type="http://schemas.openxmlformats.org/officeDocument/2006/relationships/image" Target="../media/image631.png"/><Relationship Id="rId300" Type="http://schemas.openxmlformats.org/officeDocument/2006/relationships/image" Target="../media/image635.png"/><Relationship Id="rId60" Type="http://schemas.openxmlformats.org/officeDocument/2006/relationships/image" Target="../media/image395.png"/><Relationship Id="rId81" Type="http://schemas.openxmlformats.org/officeDocument/2006/relationships/image" Target="../media/image416.png"/><Relationship Id="rId135" Type="http://schemas.openxmlformats.org/officeDocument/2006/relationships/image" Target="../media/image470.png"/><Relationship Id="rId156" Type="http://schemas.openxmlformats.org/officeDocument/2006/relationships/image" Target="../media/image491.png"/><Relationship Id="rId177" Type="http://schemas.openxmlformats.org/officeDocument/2006/relationships/image" Target="../media/image512.png"/><Relationship Id="rId198" Type="http://schemas.openxmlformats.org/officeDocument/2006/relationships/image" Target="../media/image533.png"/><Relationship Id="rId321" Type="http://schemas.openxmlformats.org/officeDocument/2006/relationships/image" Target="../media/image656.png"/><Relationship Id="rId342" Type="http://schemas.openxmlformats.org/officeDocument/2006/relationships/image" Target="../media/image677.png"/><Relationship Id="rId202" Type="http://schemas.openxmlformats.org/officeDocument/2006/relationships/image" Target="../media/image537.png"/><Relationship Id="rId223" Type="http://schemas.openxmlformats.org/officeDocument/2006/relationships/image" Target="../media/image558.png"/><Relationship Id="rId244" Type="http://schemas.openxmlformats.org/officeDocument/2006/relationships/image" Target="../media/image579.png"/><Relationship Id="rId18" Type="http://schemas.openxmlformats.org/officeDocument/2006/relationships/image" Target="../media/image262.png"/><Relationship Id="rId39" Type="http://schemas.openxmlformats.org/officeDocument/2006/relationships/image" Target="../media/image374.png"/><Relationship Id="rId265" Type="http://schemas.openxmlformats.org/officeDocument/2006/relationships/image" Target="../media/image600.png"/><Relationship Id="rId286" Type="http://schemas.openxmlformats.org/officeDocument/2006/relationships/image" Target="../media/image621.png"/><Relationship Id="rId50" Type="http://schemas.openxmlformats.org/officeDocument/2006/relationships/image" Target="../media/image385.png"/><Relationship Id="rId104" Type="http://schemas.openxmlformats.org/officeDocument/2006/relationships/image" Target="../media/image439.png"/><Relationship Id="rId125" Type="http://schemas.openxmlformats.org/officeDocument/2006/relationships/image" Target="../media/image460.png"/><Relationship Id="rId146" Type="http://schemas.openxmlformats.org/officeDocument/2006/relationships/image" Target="../media/image481.png"/><Relationship Id="rId167" Type="http://schemas.openxmlformats.org/officeDocument/2006/relationships/image" Target="../media/image502.png"/><Relationship Id="rId188" Type="http://schemas.openxmlformats.org/officeDocument/2006/relationships/image" Target="../media/image523.png"/><Relationship Id="rId311" Type="http://schemas.openxmlformats.org/officeDocument/2006/relationships/image" Target="../media/image646.png"/><Relationship Id="rId332" Type="http://schemas.openxmlformats.org/officeDocument/2006/relationships/image" Target="../media/image667.png"/><Relationship Id="rId353" Type="http://schemas.openxmlformats.org/officeDocument/2006/relationships/image" Target="../media/image688.png"/><Relationship Id="rId71" Type="http://schemas.openxmlformats.org/officeDocument/2006/relationships/image" Target="../media/image406.png"/><Relationship Id="rId92" Type="http://schemas.openxmlformats.org/officeDocument/2006/relationships/image" Target="../media/image427.png"/><Relationship Id="rId213" Type="http://schemas.openxmlformats.org/officeDocument/2006/relationships/image" Target="../media/image548.png"/><Relationship Id="rId234" Type="http://schemas.openxmlformats.org/officeDocument/2006/relationships/image" Target="../media/image569.png"/><Relationship Id="rId2" Type="http://schemas.openxmlformats.org/officeDocument/2006/relationships/image" Target="../media/image271.png"/><Relationship Id="rId29" Type="http://schemas.openxmlformats.org/officeDocument/2006/relationships/image" Target="../media/image364.png"/><Relationship Id="rId255" Type="http://schemas.openxmlformats.org/officeDocument/2006/relationships/image" Target="../media/image590.png"/><Relationship Id="rId276" Type="http://schemas.openxmlformats.org/officeDocument/2006/relationships/image" Target="../media/image611.png"/><Relationship Id="rId297" Type="http://schemas.openxmlformats.org/officeDocument/2006/relationships/image" Target="../media/image632.png"/><Relationship Id="rId40" Type="http://schemas.openxmlformats.org/officeDocument/2006/relationships/image" Target="../media/image375.png"/><Relationship Id="rId115" Type="http://schemas.openxmlformats.org/officeDocument/2006/relationships/image" Target="../media/image450.png"/><Relationship Id="rId136" Type="http://schemas.openxmlformats.org/officeDocument/2006/relationships/image" Target="../media/image471.png"/><Relationship Id="rId157" Type="http://schemas.openxmlformats.org/officeDocument/2006/relationships/image" Target="../media/image492.png"/><Relationship Id="rId178" Type="http://schemas.openxmlformats.org/officeDocument/2006/relationships/image" Target="../media/image513.png"/><Relationship Id="rId301" Type="http://schemas.openxmlformats.org/officeDocument/2006/relationships/image" Target="../media/image636.png"/><Relationship Id="rId322" Type="http://schemas.openxmlformats.org/officeDocument/2006/relationships/image" Target="../media/image657.png"/><Relationship Id="rId343" Type="http://schemas.openxmlformats.org/officeDocument/2006/relationships/image" Target="../media/image678.png"/><Relationship Id="rId61" Type="http://schemas.openxmlformats.org/officeDocument/2006/relationships/image" Target="../media/image396.png"/><Relationship Id="rId82" Type="http://schemas.openxmlformats.org/officeDocument/2006/relationships/image" Target="../media/image417.png"/><Relationship Id="rId199" Type="http://schemas.openxmlformats.org/officeDocument/2006/relationships/image" Target="../media/image534.png"/><Relationship Id="rId203" Type="http://schemas.openxmlformats.org/officeDocument/2006/relationships/image" Target="../media/image538.png"/><Relationship Id="rId19" Type="http://schemas.openxmlformats.org/officeDocument/2006/relationships/image" Target="../media/image263.png"/><Relationship Id="rId224" Type="http://schemas.openxmlformats.org/officeDocument/2006/relationships/image" Target="../media/image559.png"/><Relationship Id="rId245" Type="http://schemas.openxmlformats.org/officeDocument/2006/relationships/image" Target="../media/image580.png"/><Relationship Id="rId266" Type="http://schemas.openxmlformats.org/officeDocument/2006/relationships/image" Target="../media/image601.png"/><Relationship Id="rId287" Type="http://schemas.openxmlformats.org/officeDocument/2006/relationships/image" Target="../media/image622.png"/><Relationship Id="rId30" Type="http://schemas.openxmlformats.org/officeDocument/2006/relationships/image" Target="../media/image365.png"/><Relationship Id="rId105" Type="http://schemas.openxmlformats.org/officeDocument/2006/relationships/image" Target="../media/image440.png"/><Relationship Id="rId126" Type="http://schemas.openxmlformats.org/officeDocument/2006/relationships/image" Target="../media/image461.png"/><Relationship Id="rId147" Type="http://schemas.openxmlformats.org/officeDocument/2006/relationships/image" Target="../media/image482.png"/><Relationship Id="rId168" Type="http://schemas.openxmlformats.org/officeDocument/2006/relationships/image" Target="../media/image503.png"/><Relationship Id="rId312" Type="http://schemas.openxmlformats.org/officeDocument/2006/relationships/image" Target="../media/image647.png"/><Relationship Id="rId333" Type="http://schemas.openxmlformats.org/officeDocument/2006/relationships/image" Target="../media/image668.png"/><Relationship Id="rId354" Type="http://schemas.openxmlformats.org/officeDocument/2006/relationships/image" Target="../media/image689.png"/><Relationship Id="rId51" Type="http://schemas.openxmlformats.org/officeDocument/2006/relationships/image" Target="../media/image386.png"/><Relationship Id="rId72" Type="http://schemas.openxmlformats.org/officeDocument/2006/relationships/image" Target="../media/image407.png"/><Relationship Id="rId93" Type="http://schemas.openxmlformats.org/officeDocument/2006/relationships/image" Target="../media/image428.png"/><Relationship Id="rId189" Type="http://schemas.openxmlformats.org/officeDocument/2006/relationships/image" Target="../media/image524.png"/><Relationship Id="rId3" Type="http://schemas.openxmlformats.org/officeDocument/2006/relationships/image" Target="../media/image355.png"/><Relationship Id="rId214" Type="http://schemas.openxmlformats.org/officeDocument/2006/relationships/image" Target="../media/image549.png"/><Relationship Id="rId235" Type="http://schemas.openxmlformats.org/officeDocument/2006/relationships/image" Target="../media/image570.png"/><Relationship Id="rId256" Type="http://schemas.openxmlformats.org/officeDocument/2006/relationships/image" Target="../media/image591.png"/><Relationship Id="rId277" Type="http://schemas.openxmlformats.org/officeDocument/2006/relationships/image" Target="../media/image612.png"/><Relationship Id="rId298" Type="http://schemas.openxmlformats.org/officeDocument/2006/relationships/image" Target="../media/image633.png"/><Relationship Id="rId116" Type="http://schemas.openxmlformats.org/officeDocument/2006/relationships/image" Target="../media/image451.png"/><Relationship Id="rId137" Type="http://schemas.openxmlformats.org/officeDocument/2006/relationships/image" Target="../media/image472.png"/><Relationship Id="rId158" Type="http://schemas.openxmlformats.org/officeDocument/2006/relationships/image" Target="../media/image493.png"/><Relationship Id="rId302" Type="http://schemas.openxmlformats.org/officeDocument/2006/relationships/image" Target="../media/image637.png"/><Relationship Id="rId323" Type="http://schemas.openxmlformats.org/officeDocument/2006/relationships/image" Target="../media/image658.png"/><Relationship Id="rId344" Type="http://schemas.openxmlformats.org/officeDocument/2006/relationships/image" Target="../media/image679.png"/><Relationship Id="rId20" Type="http://schemas.openxmlformats.org/officeDocument/2006/relationships/image" Target="../media/image264.png"/><Relationship Id="rId41" Type="http://schemas.openxmlformats.org/officeDocument/2006/relationships/image" Target="../media/image376.png"/><Relationship Id="rId62" Type="http://schemas.openxmlformats.org/officeDocument/2006/relationships/image" Target="../media/image397.png"/><Relationship Id="rId83" Type="http://schemas.openxmlformats.org/officeDocument/2006/relationships/image" Target="../media/image418.png"/><Relationship Id="rId179" Type="http://schemas.openxmlformats.org/officeDocument/2006/relationships/image" Target="../media/image514.png"/><Relationship Id="rId190" Type="http://schemas.openxmlformats.org/officeDocument/2006/relationships/image" Target="../media/image525.png"/><Relationship Id="rId204" Type="http://schemas.openxmlformats.org/officeDocument/2006/relationships/image" Target="../media/image539.png"/><Relationship Id="rId225" Type="http://schemas.openxmlformats.org/officeDocument/2006/relationships/image" Target="../media/image560.png"/><Relationship Id="rId246" Type="http://schemas.openxmlformats.org/officeDocument/2006/relationships/image" Target="../media/image581.png"/><Relationship Id="rId267" Type="http://schemas.openxmlformats.org/officeDocument/2006/relationships/image" Target="../media/image602.png"/><Relationship Id="rId288" Type="http://schemas.openxmlformats.org/officeDocument/2006/relationships/image" Target="../media/image623.png"/><Relationship Id="rId106" Type="http://schemas.openxmlformats.org/officeDocument/2006/relationships/image" Target="../media/image441.png"/><Relationship Id="rId127" Type="http://schemas.openxmlformats.org/officeDocument/2006/relationships/image" Target="../media/image462.png"/><Relationship Id="rId313" Type="http://schemas.openxmlformats.org/officeDocument/2006/relationships/image" Target="../media/image648.png"/><Relationship Id="rId10" Type="http://schemas.openxmlformats.org/officeDocument/2006/relationships/image" Target="../media/image254.png"/><Relationship Id="rId31" Type="http://schemas.openxmlformats.org/officeDocument/2006/relationships/image" Target="../media/image366.png"/><Relationship Id="rId52" Type="http://schemas.openxmlformats.org/officeDocument/2006/relationships/image" Target="../media/image387.png"/><Relationship Id="rId73" Type="http://schemas.openxmlformats.org/officeDocument/2006/relationships/image" Target="../media/image408.png"/><Relationship Id="rId94" Type="http://schemas.openxmlformats.org/officeDocument/2006/relationships/image" Target="../media/image429.png"/><Relationship Id="rId148" Type="http://schemas.openxmlformats.org/officeDocument/2006/relationships/image" Target="../media/image483.png"/><Relationship Id="rId169" Type="http://schemas.openxmlformats.org/officeDocument/2006/relationships/image" Target="../media/image504.png"/><Relationship Id="rId334" Type="http://schemas.openxmlformats.org/officeDocument/2006/relationships/image" Target="../media/image669.png"/><Relationship Id="rId4" Type="http://schemas.openxmlformats.org/officeDocument/2006/relationships/image" Target="../media/image249.png"/><Relationship Id="rId180" Type="http://schemas.openxmlformats.org/officeDocument/2006/relationships/image" Target="../media/image515.png"/><Relationship Id="rId215" Type="http://schemas.openxmlformats.org/officeDocument/2006/relationships/image" Target="../media/image550.png"/><Relationship Id="rId236" Type="http://schemas.openxmlformats.org/officeDocument/2006/relationships/image" Target="../media/image571.png"/><Relationship Id="rId257" Type="http://schemas.openxmlformats.org/officeDocument/2006/relationships/image" Target="../media/image592.png"/><Relationship Id="rId278" Type="http://schemas.openxmlformats.org/officeDocument/2006/relationships/image" Target="../media/image613.png"/><Relationship Id="rId303" Type="http://schemas.openxmlformats.org/officeDocument/2006/relationships/image" Target="../media/image638.png"/><Relationship Id="rId42" Type="http://schemas.openxmlformats.org/officeDocument/2006/relationships/image" Target="../media/image377.png"/><Relationship Id="rId84" Type="http://schemas.openxmlformats.org/officeDocument/2006/relationships/image" Target="../media/image419.png"/><Relationship Id="rId138" Type="http://schemas.openxmlformats.org/officeDocument/2006/relationships/image" Target="../media/image473.png"/><Relationship Id="rId345" Type="http://schemas.openxmlformats.org/officeDocument/2006/relationships/image" Target="../media/image680.png"/><Relationship Id="rId191" Type="http://schemas.openxmlformats.org/officeDocument/2006/relationships/image" Target="../media/image526.png"/><Relationship Id="rId205" Type="http://schemas.openxmlformats.org/officeDocument/2006/relationships/image" Target="../media/image540.png"/><Relationship Id="rId247" Type="http://schemas.openxmlformats.org/officeDocument/2006/relationships/image" Target="../media/image582.png"/><Relationship Id="rId107" Type="http://schemas.openxmlformats.org/officeDocument/2006/relationships/image" Target="../media/image442.png"/><Relationship Id="rId289" Type="http://schemas.openxmlformats.org/officeDocument/2006/relationships/image" Target="../media/image624.png"/><Relationship Id="rId11" Type="http://schemas.openxmlformats.org/officeDocument/2006/relationships/image" Target="../media/image255.png"/><Relationship Id="rId53" Type="http://schemas.openxmlformats.org/officeDocument/2006/relationships/image" Target="../media/image388.png"/><Relationship Id="rId149" Type="http://schemas.openxmlformats.org/officeDocument/2006/relationships/image" Target="../media/image484.png"/><Relationship Id="rId314" Type="http://schemas.openxmlformats.org/officeDocument/2006/relationships/image" Target="../media/image649.png"/><Relationship Id="rId95" Type="http://schemas.openxmlformats.org/officeDocument/2006/relationships/image" Target="../media/image430.png"/><Relationship Id="rId160" Type="http://schemas.openxmlformats.org/officeDocument/2006/relationships/image" Target="../media/image495.png"/><Relationship Id="rId216" Type="http://schemas.openxmlformats.org/officeDocument/2006/relationships/image" Target="../media/image551.png"/><Relationship Id="rId258" Type="http://schemas.openxmlformats.org/officeDocument/2006/relationships/image" Target="../media/image593.png"/><Relationship Id="rId22" Type="http://schemas.openxmlformats.org/officeDocument/2006/relationships/image" Target="../media/image357.png"/><Relationship Id="rId64" Type="http://schemas.openxmlformats.org/officeDocument/2006/relationships/image" Target="../media/image399.png"/><Relationship Id="rId118" Type="http://schemas.openxmlformats.org/officeDocument/2006/relationships/image" Target="../media/image453.png"/><Relationship Id="rId325" Type="http://schemas.openxmlformats.org/officeDocument/2006/relationships/image" Target="../media/image660.png"/><Relationship Id="rId171" Type="http://schemas.openxmlformats.org/officeDocument/2006/relationships/image" Target="../media/image506.png"/><Relationship Id="rId227" Type="http://schemas.openxmlformats.org/officeDocument/2006/relationships/image" Target="../media/image562.png"/><Relationship Id="rId269" Type="http://schemas.openxmlformats.org/officeDocument/2006/relationships/image" Target="../media/image604.png"/><Relationship Id="rId33" Type="http://schemas.openxmlformats.org/officeDocument/2006/relationships/image" Target="../media/image368.png"/><Relationship Id="rId129" Type="http://schemas.openxmlformats.org/officeDocument/2006/relationships/image" Target="../media/image464.png"/><Relationship Id="rId280" Type="http://schemas.openxmlformats.org/officeDocument/2006/relationships/image" Target="../media/image615.png"/><Relationship Id="rId336" Type="http://schemas.openxmlformats.org/officeDocument/2006/relationships/image" Target="../media/image671.png"/><Relationship Id="rId75" Type="http://schemas.openxmlformats.org/officeDocument/2006/relationships/image" Target="../media/image410.png"/><Relationship Id="rId140" Type="http://schemas.openxmlformats.org/officeDocument/2006/relationships/image" Target="../media/image475.png"/><Relationship Id="rId182" Type="http://schemas.openxmlformats.org/officeDocument/2006/relationships/image" Target="../media/image517.png"/><Relationship Id="rId6" Type="http://schemas.openxmlformats.org/officeDocument/2006/relationships/image" Target="../media/image250.png"/><Relationship Id="rId238" Type="http://schemas.openxmlformats.org/officeDocument/2006/relationships/image" Target="../media/image573.png"/><Relationship Id="rId291" Type="http://schemas.openxmlformats.org/officeDocument/2006/relationships/image" Target="../media/image626.png"/><Relationship Id="rId305" Type="http://schemas.openxmlformats.org/officeDocument/2006/relationships/image" Target="../media/image640.png"/><Relationship Id="rId347" Type="http://schemas.openxmlformats.org/officeDocument/2006/relationships/image" Target="../media/image682.png"/><Relationship Id="rId44" Type="http://schemas.openxmlformats.org/officeDocument/2006/relationships/image" Target="../media/image379.png"/><Relationship Id="rId86" Type="http://schemas.openxmlformats.org/officeDocument/2006/relationships/image" Target="../media/image421.png"/><Relationship Id="rId151" Type="http://schemas.openxmlformats.org/officeDocument/2006/relationships/image" Target="../media/image486.png"/><Relationship Id="rId193" Type="http://schemas.openxmlformats.org/officeDocument/2006/relationships/image" Target="../media/image528.png"/><Relationship Id="rId207" Type="http://schemas.openxmlformats.org/officeDocument/2006/relationships/image" Target="../media/image542.png"/><Relationship Id="rId249" Type="http://schemas.openxmlformats.org/officeDocument/2006/relationships/image" Target="../media/image584.png"/><Relationship Id="rId13" Type="http://schemas.openxmlformats.org/officeDocument/2006/relationships/image" Target="../media/image257.png"/><Relationship Id="rId109" Type="http://schemas.openxmlformats.org/officeDocument/2006/relationships/image" Target="../media/image444.png"/><Relationship Id="rId260" Type="http://schemas.openxmlformats.org/officeDocument/2006/relationships/image" Target="../media/image595.png"/><Relationship Id="rId316" Type="http://schemas.openxmlformats.org/officeDocument/2006/relationships/image" Target="../media/image651.png"/><Relationship Id="rId55" Type="http://schemas.openxmlformats.org/officeDocument/2006/relationships/image" Target="../media/image390.png"/><Relationship Id="rId97" Type="http://schemas.openxmlformats.org/officeDocument/2006/relationships/image" Target="../media/image432.png"/><Relationship Id="rId120" Type="http://schemas.openxmlformats.org/officeDocument/2006/relationships/image" Target="../media/image455.png"/><Relationship Id="rId162" Type="http://schemas.openxmlformats.org/officeDocument/2006/relationships/image" Target="../media/image497.png"/><Relationship Id="rId218" Type="http://schemas.openxmlformats.org/officeDocument/2006/relationships/image" Target="../media/image553.png"/><Relationship Id="rId271" Type="http://schemas.openxmlformats.org/officeDocument/2006/relationships/image" Target="../media/image606.png"/><Relationship Id="rId24" Type="http://schemas.openxmlformats.org/officeDocument/2006/relationships/image" Target="../media/image359.png"/><Relationship Id="rId66" Type="http://schemas.openxmlformats.org/officeDocument/2006/relationships/image" Target="../media/image401.png"/><Relationship Id="rId131" Type="http://schemas.openxmlformats.org/officeDocument/2006/relationships/image" Target="../media/image466.png"/><Relationship Id="rId327" Type="http://schemas.openxmlformats.org/officeDocument/2006/relationships/image" Target="../media/image662.png"/><Relationship Id="rId173" Type="http://schemas.openxmlformats.org/officeDocument/2006/relationships/image" Target="../media/image508.png"/><Relationship Id="rId229" Type="http://schemas.openxmlformats.org/officeDocument/2006/relationships/image" Target="../media/image564.png"/><Relationship Id="rId240" Type="http://schemas.openxmlformats.org/officeDocument/2006/relationships/image" Target="../media/image575.png"/><Relationship Id="rId35" Type="http://schemas.openxmlformats.org/officeDocument/2006/relationships/image" Target="../media/image370.png"/><Relationship Id="rId77" Type="http://schemas.openxmlformats.org/officeDocument/2006/relationships/image" Target="../media/image412.png"/><Relationship Id="rId100" Type="http://schemas.openxmlformats.org/officeDocument/2006/relationships/image" Target="../media/image435.png"/><Relationship Id="rId282" Type="http://schemas.openxmlformats.org/officeDocument/2006/relationships/image" Target="../media/image617.png"/><Relationship Id="rId338" Type="http://schemas.openxmlformats.org/officeDocument/2006/relationships/image" Target="../media/image673.png"/><Relationship Id="rId8" Type="http://schemas.openxmlformats.org/officeDocument/2006/relationships/image" Target="../media/image252.png"/><Relationship Id="rId142" Type="http://schemas.openxmlformats.org/officeDocument/2006/relationships/image" Target="../media/image477.png"/><Relationship Id="rId184" Type="http://schemas.openxmlformats.org/officeDocument/2006/relationships/image" Target="../media/image51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3.png"/><Relationship Id="rId21" Type="http://schemas.openxmlformats.org/officeDocument/2006/relationships/image" Target="../media/image348.png"/><Relationship Id="rId42" Type="http://schemas.openxmlformats.org/officeDocument/2006/relationships/image" Target="../media/image709.png"/><Relationship Id="rId47" Type="http://schemas.openxmlformats.org/officeDocument/2006/relationships/image" Target="../media/image714.png"/><Relationship Id="rId63" Type="http://schemas.openxmlformats.org/officeDocument/2006/relationships/image" Target="../media/image730.png"/><Relationship Id="rId68" Type="http://schemas.openxmlformats.org/officeDocument/2006/relationships/image" Target="../media/image735.png"/><Relationship Id="rId16" Type="http://schemas.openxmlformats.org/officeDocument/2006/relationships/image" Target="../media/image262.png"/><Relationship Id="rId11" Type="http://schemas.openxmlformats.org/officeDocument/2006/relationships/image" Target="../media/image257.png"/><Relationship Id="rId24" Type="http://schemas.openxmlformats.org/officeDocument/2006/relationships/image" Target="../media/image691.png"/><Relationship Id="rId32" Type="http://schemas.openxmlformats.org/officeDocument/2006/relationships/image" Target="../media/image699.png"/><Relationship Id="rId37" Type="http://schemas.openxmlformats.org/officeDocument/2006/relationships/image" Target="../media/image704.png"/><Relationship Id="rId40" Type="http://schemas.openxmlformats.org/officeDocument/2006/relationships/image" Target="../media/image707.png"/><Relationship Id="rId45" Type="http://schemas.openxmlformats.org/officeDocument/2006/relationships/image" Target="../media/image712.png"/><Relationship Id="rId53" Type="http://schemas.openxmlformats.org/officeDocument/2006/relationships/image" Target="../media/image720.png"/><Relationship Id="rId58" Type="http://schemas.openxmlformats.org/officeDocument/2006/relationships/image" Target="../media/image725.png"/><Relationship Id="rId66" Type="http://schemas.openxmlformats.org/officeDocument/2006/relationships/image" Target="../media/image733.png"/><Relationship Id="rId74" Type="http://schemas.openxmlformats.org/officeDocument/2006/relationships/image" Target="../media/image741.png"/><Relationship Id="rId5" Type="http://schemas.openxmlformats.org/officeDocument/2006/relationships/image" Target="../media/image251.png"/><Relationship Id="rId61" Type="http://schemas.openxmlformats.org/officeDocument/2006/relationships/image" Target="../media/image728.png"/><Relationship Id="rId19" Type="http://schemas.openxmlformats.org/officeDocument/2006/relationships/image" Target="../media/image265.png"/><Relationship Id="rId14" Type="http://schemas.openxmlformats.org/officeDocument/2006/relationships/image" Target="../media/image260.png"/><Relationship Id="rId22" Type="http://schemas.openxmlformats.org/officeDocument/2006/relationships/image" Target="../media/image349.png"/><Relationship Id="rId27" Type="http://schemas.openxmlformats.org/officeDocument/2006/relationships/image" Target="../media/image694.png"/><Relationship Id="rId30" Type="http://schemas.openxmlformats.org/officeDocument/2006/relationships/image" Target="../media/image697.png"/><Relationship Id="rId35" Type="http://schemas.openxmlformats.org/officeDocument/2006/relationships/image" Target="../media/image702.png"/><Relationship Id="rId43" Type="http://schemas.openxmlformats.org/officeDocument/2006/relationships/image" Target="../media/image710.png"/><Relationship Id="rId48" Type="http://schemas.openxmlformats.org/officeDocument/2006/relationships/image" Target="../media/image715.png"/><Relationship Id="rId56" Type="http://schemas.openxmlformats.org/officeDocument/2006/relationships/image" Target="../media/image723.png"/><Relationship Id="rId64" Type="http://schemas.openxmlformats.org/officeDocument/2006/relationships/image" Target="../media/image731.png"/><Relationship Id="rId69" Type="http://schemas.openxmlformats.org/officeDocument/2006/relationships/image" Target="../media/image736.png"/><Relationship Id="rId77" Type="http://schemas.openxmlformats.org/officeDocument/2006/relationships/image" Target="../media/image744.png"/><Relationship Id="rId8" Type="http://schemas.openxmlformats.org/officeDocument/2006/relationships/image" Target="../media/image254.png"/><Relationship Id="rId51" Type="http://schemas.openxmlformats.org/officeDocument/2006/relationships/image" Target="../media/image718.png"/><Relationship Id="rId72" Type="http://schemas.openxmlformats.org/officeDocument/2006/relationships/image" Target="../media/image739.png"/><Relationship Id="rId3" Type="http://schemas.openxmlformats.org/officeDocument/2006/relationships/image" Target="../media/image249.png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5" Type="http://schemas.openxmlformats.org/officeDocument/2006/relationships/image" Target="../media/image692.png"/><Relationship Id="rId33" Type="http://schemas.openxmlformats.org/officeDocument/2006/relationships/image" Target="../media/image700.png"/><Relationship Id="rId38" Type="http://schemas.openxmlformats.org/officeDocument/2006/relationships/image" Target="../media/image705.png"/><Relationship Id="rId46" Type="http://schemas.openxmlformats.org/officeDocument/2006/relationships/image" Target="../media/image713.png"/><Relationship Id="rId59" Type="http://schemas.openxmlformats.org/officeDocument/2006/relationships/image" Target="../media/image726.png"/><Relationship Id="rId67" Type="http://schemas.openxmlformats.org/officeDocument/2006/relationships/image" Target="../media/image734.png"/><Relationship Id="rId20" Type="http://schemas.openxmlformats.org/officeDocument/2006/relationships/image" Target="../media/image347.png"/><Relationship Id="rId41" Type="http://schemas.openxmlformats.org/officeDocument/2006/relationships/image" Target="../media/image708.png"/><Relationship Id="rId54" Type="http://schemas.openxmlformats.org/officeDocument/2006/relationships/image" Target="../media/image721.png"/><Relationship Id="rId62" Type="http://schemas.openxmlformats.org/officeDocument/2006/relationships/image" Target="../media/image729.png"/><Relationship Id="rId70" Type="http://schemas.openxmlformats.org/officeDocument/2006/relationships/image" Target="../media/image737.png"/><Relationship Id="rId75" Type="http://schemas.openxmlformats.org/officeDocument/2006/relationships/image" Target="../media/image7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2.png"/><Relationship Id="rId15" Type="http://schemas.openxmlformats.org/officeDocument/2006/relationships/image" Target="../media/image261.png"/><Relationship Id="rId23" Type="http://schemas.openxmlformats.org/officeDocument/2006/relationships/image" Target="../media/image690.png"/><Relationship Id="rId28" Type="http://schemas.openxmlformats.org/officeDocument/2006/relationships/image" Target="../media/image695.png"/><Relationship Id="rId36" Type="http://schemas.openxmlformats.org/officeDocument/2006/relationships/image" Target="../media/image703.png"/><Relationship Id="rId49" Type="http://schemas.openxmlformats.org/officeDocument/2006/relationships/image" Target="../media/image716.png"/><Relationship Id="rId57" Type="http://schemas.openxmlformats.org/officeDocument/2006/relationships/image" Target="../media/image724.png"/><Relationship Id="rId10" Type="http://schemas.openxmlformats.org/officeDocument/2006/relationships/image" Target="../media/image256.png"/><Relationship Id="rId31" Type="http://schemas.openxmlformats.org/officeDocument/2006/relationships/image" Target="../media/image698.png"/><Relationship Id="rId44" Type="http://schemas.openxmlformats.org/officeDocument/2006/relationships/image" Target="../media/image711.png"/><Relationship Id="rId52" Type="http://schemas.openxmlformats.org/officeDocument/2006/relationships/image" Target="../media/image719.png"/><Relationship Id="rId60" Type="http://schemas.openxmlformats.org/officeDocument/2006/relationships/image" Target="../media/image727.png"/><Relationship Id="rId65" Type="http://schemas.openxmlformats.org/officeDocument/2006/relationships/image" Target="../media/image732.png"/><Relationship Id="rId73" Type="http://schemas.openxmlformats.org/officeDocument/2006/relationships/image" Target="../media/image740.png"/><Relationship Id="rId78" Type="http://schemas.openxmlformats.org/officeDocument/2006/relationships/image" Target="../media/image745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Relationship Id="rId13" Type="http://schemas.openxmlformats.org/officeDocument/2006/relationships/image" Target="../media/image259.png"/><Relationship Id="rId18" Type="http://schemas.openxmlformats.org/officeDocument/2006/relationships/image" Target="../media/image264.png"/><Relationship Id="rId39" Type="http://schemas.openxmlformats.org/officeDocument/2006/relationships/image" Target="../media/image706.png"/><Relationship Id="rId34" Type="http://schemas.openxmlformats.org/officeDocument/2006/relationships/image" Target="../media/image701.png"/><Relationship Id="rId50" Type="http://schemas.openxmlformats.org/officeDocument/2006/relationships/image" Target="../media/image717.png"/><Relationship Id="rId55" Type="http://schemas.openxmlformats.org/officeDocument/2006/relationships/image" Target="../media/image722.png"/><Relationship Id="rId76" Type="http://schemas.openxmlformats.org/officeDocument/2006/relationships/image" Target="../media/image743.png"/><Relationship Id="rId7" Type="http://schemas.openxmlformats.org/officeDocument/2006/relationships/image" Target="../media/image253.png"/><Relationship Id="rId71" Type="http://schemas.openxmlformats.org/officeDocument/2006/relationships/image" Target="../media/image738.png"/><Relationship Id="rId2" Type="http://schemas.openxmlformats.org/officeDocument/2006/relationships/image" Target="../media/image271.png"/><Relationship Id="rId29" Type="http://schemas.openxmlformats.org/officeDocument/2006/relationships/image" Target="../media/image6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9.png"/><Relationship Id="rId13" Type="http://schemas.openxmlformats.org/officeDocument/2006/relationships/image" Target="../media/image754.png"/><Relationship Id="rId18" Type="http://schemas.openxmlformats.org/officeDocument/2006/relationships/image" Target="../media/image758.png"/><Relationship Id="rId3" Type="http://schemas.openxmlformats.org/officeDocument/2006/relationships/image" Target="../media/image31.png"/><Relationship Id="rId7" Type="http://schemas.openxmlformats.org/officeDocument/2006/relationships/image" Target="../media/image748.png"/><Relationship Id="rId12" Type="http://schemas.openxmlformats.org/officeDocument/2006/relationships/image" Target="../media/image753.png"/><Relationship Id="rId17" Type="http://schemas.openxmlformats.org/officeDocument/2006/relationships/image" Target="../media/image46.png"/><Relationship Id="rId2" Type="http://schemas.openxmlformats.org/officeDocument/2006/relationships/image" Target="../media/image746.png"/><Relationship Id="rId16" Type="http://schemas.openxmlformats.org/officeDocument/2006/relationships/image" Target="../media/image7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752.png"/><Relationship Id="rId5" Type="http://schemas.openxmlformats.org/officeDocument/2006/relationships/image" Target="../media/image747.png"/><Relationship Id="rId15" Type="http://schemas.openxmlformats.org/officeDocument/2006/relationships/image" Target="../media/image756.png"/><Relationship Id="rId10" Type="http://schemas.openxmlformats.org/officeDocument/2006/relationships/image" Target="../media/image751.png"/><Relationship Id="rId4" Type="http://schemas.openxmlformats.org/officeDocument/2006/relationships/image" Target="../media/image32.png"/><Relationship Id="rId9" Type="http://schemas.openxmlformats.org/officeDocument/2006/relationships/image" Target="../media/image750.png"/><Relationship Id="rId14" Type="http://schemas.openxmlformats.org/officeDocument/2006/relationships/image" Target="../media/image7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3.png"/><Relationship Id="rId13" Type="http://schemas.openxmlformats.org/officeDocument/2006/relationships/image" Target="../media/image768.png"/><Relationship Id="rId3" Type="http://schemas.openxmlformats.org/officeDocument/2006/relationships/image" Target="../media/image231.png"/><Relationship Id="rId7" Type="http://schemas.openxmlformats.org/officeDocument/2006/relationships/image" Target="../media/image762.png"/><Relationship Id="rId12" Type="http://schemas.openxmlformats.org/officeDocument/2006/relationships/image" Target="../media/image767.png"/><Relationship Id="rId2" Type="http://schemas.openxmlformats.org/officeDocument/2006/relationships/image" Target="../media/image230.png"/><Relationship Id="rId16" Type="http://schemas.openxmlformats.org/officeDocument/2006/relationships/image" Target="../media/image7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1.png"/><Relationship Id="rId11" Type="http://schemas.openxmlformats.org/officeDocument/2006/relationships/image" Target="../media/image766.png"/><Relationship Id="rId5" Type="http://schemas.openxmlformats.org/officeDocument/2006/relationships/image" Target="../media/image760.png"/><Relationship Id="rId15" Type="http://schemas.openxmlformats.org/officeDocument/2006/relationships/image" Target="../media/image770.png"/><Relationship Id="rId10" Type="http://schemas.openxmlformats.org/officeDocument/2006/relationships/image" Target="../media/image765.png"/><Relationship Id="rId4" Type="http://schemas.openxmlformats.org/officeDocument/2006/relationships/image" Target="../media/image759.png"/><Relationship Id="rId9" Type="http://schemas.openxmlformats.org/officeDocument/2006/relationships/image" Target="../media/image764.png"/><Relationship Id="rId14" Type="http://schemas.openxmlformats.org/officeDocument/2006/relationships/image" Target="../media/image769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8.jpg"/><Relationship Id="rId21" Type="http://schemas.openxmlformats.org/officeDocument/2006/relationships/image" Target="../media/image783.png"/><Relationship Id="rId34" Type="http://schemas.openxmlformats.org/officeDocument/2006/relationships/image" Target="../media/image796.jpg"/><Relationship Id="rId42" Type="http://schemas.openxmlformats.org/officeDocument/2006/relationships/image" Target="../media/image804.jpg"/><Relationship Id="rId47" Type="http://schemas.openxmlformats.org/officeDocument/2006/relationships/image" Target="../media/image809.jpg"/><Relationship Id="rId50" Type="http://schemas.openxmlformats.org/officeDocument/2006/relationships/image" Target="../media/image812.png"/><Relationship Id="rId55" Type="http://schemas.openxmlformats.org/officeDocument/2006/relationships/image" Target="../media/image817.png"/><Relationship Id="rId63" Type="http://schemas.openxmlformats.org/officeDocument/2006/relationships/image" Target="../media/image825.jp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image" Target="../media/image778.png"/><Relationship Id="rId29" Type="http://schemas.openxmlformats.org/officeDocument/2006/relationships/image" Target="../media/image791.png"/><Relationship Id="rId11" Type="http://schemas.openxmlformats.org/officeDocument/2006/relationships/image" Target="../media/image773.jpg"/><Relationship Id="rId24" Type="http://schemas.openxmlformats.org/officeDocument/2006/relationships/image" Target="../media/image786.jpg"/><Relationship Id="rId32" Type="http://schemas.openxmlformats.org/officeDocument/2006/relationships/image" Target="../media/image794.png"/><Relationship Id="rId37" Type="http://schemas.openxmlformats.org/officeDocument/2006/relationships/image" Target="../media/image799.jpg"/><Relationship Id="rId40" Type="http://schemas.openxmlformats.org/officeDocument/2006/relationships/image" Target="../media/image802.jpg"/><Relationship Id="rId45" Type="http://schemas.openxmlformats.org/officeDocument/2006/relationships/image" Target="../media/image807.jpg"/><Relationship Id="rId53" Type="http://schemas.openxmlformats.org/officeDocument/2006/relationships/image" Target="../media/image815.jpg"/><Relationship Id="rId58" Type="http://schemas.openxmlformats.org/officeDocument/2006/relationships/image" Target="../media/image820.png"/><Relationship Id="rId66" Type="http://schemas.openxmlformats.org/officeDocument/2006/relationships/image" Target="../media/image828.png"/><Relationship Id="rId5" Type="http://schemas.openxmlformats.org/officeDocument/2006/relationships/image" Target="../media/image34.png"/><Relationship Id="rId61" Type="http://schemas.openxmlformats.org/officeDocument/2006/relationships/image" Target="../media/image823.png"/><Relationship Id="rId19" Type="http://schemas.openxmlformats.org/officeDocument/2006/relationships/image" Target="../media/image781.png"/><Relationship Id="rId14" Type="http://schemas.openxmlformats.org/officeDocument/2006/relationships/image" Target="../media/image776.png"/><Relationship Id="rId22" Type="http://schemas.openxmlformats.org/officeDocument/2006/relationships/image" Target="../media/image784.jpg"/><Relationship Id="rId27" Type="http://schemas.openxmlformats.org/officeDocument/2006/relationships/image" Target="../media/image789.jpg"/><Relationship Id="rId30" Type="http://schemas.openxmlformats.org/officeDocument/2006/relationships/image" Target="../media/image792.jpg"/><Relationship Id="rId35" Type="http://schemas.openxmlformats.org/officeDocument/2006/relationships/image" Target="../media/image797.jpg"/><Relationship Id="rId43" Type="http://schemas.openxmlformats.org/officeDocument/2006/relationships/image" Target="../media/image805.jpg"/><Relationship Id="rId48" Type="http://schemas.openxmlformats.org/officeDocument/2006/relationships/image" Target="../media/image810.png"/><Relationship Id="rId56" Type="http://schemas.openxmlformats.org/officeDocument/2006/relationships/image" Target="../media/image818.png"/><Relationship Id="rId64" Type="http://schemas.openxmlformats.org/officeDocument/2006/relationships/image" Target="../media/image826.jpg"/><Relationship Id="rId8" Type="http://schemas.openxmlformats.org/officeDocument/2006/relationships/image" Target="../media/image37.png"/><Relationship Id="rId51" Type="http://schemas.openxmlformats.org/officeDocument/2006/relationships/image" Target="../media/image813.jpg"/><Relationship Id="rId3" Type="http://schemas.openxmlformats.org/officeDocument/2006/relationships/image" Target="../media/image32.png"/><Relationship Id="rId12" Type="http://schemas.openxmlformats.org/officeDocument/2006/relationships/image" Target="../media/image774.jpg"/><Relationship Id="rId17" Type="http://schemas.openxmlformats.org/officeDocument/2006/relationships/image" Target="../media/image779.png"/><Relationship Id="rId25" Type="http://schemas.openxmlformats.org/officeDocument/2006/relationships/image" Target="../media/image787.png"/><Relationship Id="rId33" Type="http://schemas.openxmlformats.org/officeDocument/2006/relationships/image" Target="../media/image795.jpg"/><Relationship Id="rId38" Type="http://schemas.openxmlformats.org/officeDocument/2006/relationships/image" Target="../media/image800.jpg"/><Relationship Id="rId46" Type="http://schemas.openxmlformats.org/officeDocument/2006/relationships/image" Target="../media/image808.jpg"/><Relationship Id="rId59" Type="http://schemas.openxmlformats.org/officeDocument/2006/relationships/image" Target="../media/image821.png"/><Relationship Id="rId20" Type="http://schemas.openxmlformats.org/officeDocument/2006/relationships/image" Target="../media/image782.png"/><Relationship Id="rId41" Type="http://schemas.openxmlformats.org/officeDocument/2006/relationships/image" Target="../media/image803.jpg"/><Relationship Id="rId54" Type="http://schemas.openxmlformats.org/officeDocument/2006/relationships/image" Target="../media/image816.png"/><Relationship Id="rId62" Type="http://schemas.openxmlformats.org/officeDocument/2006/relationships/image" Target="../media/image8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5" Type="http://schemas.openxmlformats.org/officeDocument/2006/relationships/image" Target="../media/image777.png"/><Relationship Id="rId23" Type="http://schemas.openxmlformats.org/officeDocument/2006/relationships/image" Target="../media/image785.jpg"/><Relationship Id="rId28" Type="http://schemas.openxmlformats.org/officeDocument/2006/relationships/image" Target="../media/image790.jpg"/><Relationship Id="rId36" Type="http://schemas.openxmlformats.org/officeDocument/2006/relationships/image" Target="../media/image798.jpg"/><Relationship Id="rId49" Type="http://schemas.openxmlformats.org/officeDocument/2006/relationships/image" Target="../media/image811.jpg"/><Relationship Id="rId57" Type="http://schemas.openxmlformats.org/officeDocument/2006/relationships/image" Target="../media/image819.jpg"/><Relationship Id="rId10" Type="http://schemas.openxmlformats.org/officeDocument/2006/relationships/image" Target="../media/image772.jpg"/><Relationship Id="rId31" Type="http://schemas.openxmlformats.org/officeDocument/2006/relationships/image" Target="../media/image793.png"/><Relationship Id="rId44" Type="http://schemas.openxmlformats.org/officeDocument/2006/relationships/image" Target="../media/image806.jpg"/><Relationship Id="rId52" Type="http://schemas.openxmlformats.org/officeDocument/2006/relationships/image" Target="../media/image814.png"/><Relationship Id="rId60" Type="http://schemas.openxmlformats.org/officeDocument/2006/relationships/image" Target="../media/image822.png"/><Relationship Id="rId65" Type="http://schemas.openxmlformats.org/officeDocument/2006/relationships/image" Target="../media/image827.jpg"/><Relationship Id="rId4" Type="http://schemas.openxmlformats.org/officeDocument/2006/relationships/image" Target="../media/image33.png"/><Relationship Id="rId9" Type="http://schemas.openxmlformats.org/officeDocument/2006/relationships/image" Target="../media/image46.png"/><Relationship Id="rId13" Type="http://schemas.openxmlformats.org/officeDocument/2006/relationships/image" Target="../media/image775.png"/><Relationship Id="rId18" Type="http://schemas.openxmlformats.org/officeDocument/2006/relationships/image" Target="../media/image780.png"/><Relationship Id="rId39" Type="http://schemas.openxmlformats.org/officeDocument/2006/relationships/image" Target="../media/image80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5.png"/><Relationship Id="rId18" Type="http://schemas.openxmlformats.org/officeDocument/2006/relationships/image" Target="../media/image837.png"/><Relationship Id="rId26" Type="http://schemas.openxmlformats.org/officeDocument/2006/relationships/image" Target="../media/image845.png"/><Relationship Id="rId3" Type="http://schemas.openxmlformats.org/officeDocument/2006/relationships/image" Target="../media/image830.png"/><Relationship Id="rId21" Type="http://schemas.openxmlformats.org/officeDocument/2006/relationships/image" Target="../media/image840.png"/><Relationship Id="rId34" Type="http://schemas.openxmlformats.org/officeDocument/2006/relationships/image" Target="../media/image853.jp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17" Type="http://schemas.openxmlformats.org/officeDocument/2006/relationships/image" Target="../media/image836.png"/><Relationship Id="rId25" Type="http://schemas.openxmlformats.org/officeDocument/2006/relationships/image" Target="../media/image844.png"/><Relationship Id="rId33" Type="http://schemas.openxmlformats.org/officeDocument/2006/relationships/image" Target="../media/image852.png"/><Relationship Id="rId2" Type="http://schemas.openxmlformats.org/officeDocument/2006/relationships/image" Target="../media/image829.png"/><Relationship Id="rId16" Type="http://schemas.openxmlformats.org/officeDocument/2006/relationships/image" Target="../media/image835.png"/><Relationship Id="rId20" Type="http://schemas.openxmlformats.org/officeDocument/2006/relationships/image" Target="../media/image839.png"/><Relationship Id="rId29" Type="http://schemas.openxmlformats.org/officeDocument/2006/relationships/image" Target="../media/image8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3.png"/><Relationship Id="rId11" Type="http://schemas.openxmlformats.org/officeDocument/2006/relationships/image" Target="../media/image253.png"/><Relationship Id="rId24" Type="http://schemas.openxmlformats.org/officeDocument/2006/relationships/image" Target="../media/image843.png"/><Relationship Id="rId32" Type="http://schemas.openxmlformats.org/officeDocument/2006/relationships/image" Target="../media/image851.png"/><Relationship Id="rId5" Type="http://schemas.openxmlformats.org/officeDocument/2006/relationships/image" Target="../media/image832.png"/><Relationship Id="rId15" Type="http://schemas.openxmlformats.org/officeDocument/2006/relationships/image" Target="../media/image834.png"/><Relationship Id="rId23" Type="http://schemas.openxmlformats.org/officeDocument/2006/relationships/image" Target="../media/image842.png"/><Relationship Id="rId28" Type="http://schemas.openxmlformats.org/officeDocument/2006/relationships/image" Target="../media/image847.jpg"/><Relationship Id="rId10" Type="http://schemas.openxmlformats.org/officeDocument/2006/relationships/image" Target="../media/image252.png"/><Relationship Id="rId19" Type="http://schemas.openxmlformats.org/officeDocument/2006/relationships/image" Target="../media/image838.png"/><Relationship Id="rId31" Type="http://schemas.openxmlformats.org/officeDocument/2006/relationships/image" Target="../media/image850.jpg"/><Relationship Id="rId4" Type="http://schemas.openxmlformats.org/officeDocument/2006/relationships/image" Target="../media/image831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Relationship Id="rId22" Type="http://schemas.openxmlformats.org/officeDocument/2006/relationships/image" Target="../media/image841.png"/><Relationship Id="rId27" Type="http://schemas.openxmlformats.org/officeDocument/2006/relationships/image" Target="../media/image846.jpg"/><Relationship Id="rId30" Type="http://schemas.openxmlformats.org/officeDocument/2006/relationships/image" Target="../media/image849.jpg"/><Relationship Id="rId8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13" Type="http://schemas.openxmlformats.org/officeDocument/2006/relationships/image" Target="../media/image857.png"/><Relationship Id="rId18" Type="http://schemas.openxmlformats.org/officeDocument/2006/relationships/image" Target="../media/image862.png"/><Relationship Id="rId3" Type="http://schemas.openxmlformats.org/officeDocument/2006/relationships/image" Target="../media/image855.png"/><Relationship Id="rId21" Type="http://schemas.openxmlformats.org/officeDocument/2006/relationships/image" Target="../media/image865.png"/><Relationship Id="rId7" Type="http://schemas.openxmlformats.org/officeDocument/2006/relationships/image" Target="../media/image252.png"/><Relationship Id="rId12" Type="http://schemas.openxmlformats.org/officeDocument/2006/relationships/image" Target="../media/image856.png"/><Relationship Id="rId17" Type="http://schemas.openxmlformats.org/officeDocument/2006/relationships/image" Target="../media/image861.png"/><Relationship Id="rId2" Type="http://schemas.openxmlformats.org/officeDocument/2006/relationships/image" Target="../media/image854.png"/><Relationship Id="rId16" Type="http://schemas.openxmlformats.org/officeDocument/2006/relationships/image" Target="../media/image860.png"/><Relationship Id="rId20" Type="http://schemas.openxmlformats.org/officeDocument/2006/relationships/image" Target="../media/image8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5" Type="http://schemas.openxmlformats.org/officeDocument/2006/relationships/image" Target="../media/image250.png"/><Relationship Id="rId15" Type="http://schemas.openxmlformats.org/officeDocument/2006/relationships/image" Target="../media/image859.png"/><Relationship Id="rId10" Type="http://schemas.openxmlformats.org/officeDocument/2006/relationships/image" Target="../media/image255.png"/><Relationship Id="rId19" Type="http://schemas.openxmlformats.org/officeDocument/2006/relationships/image" Target="../media/image863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Relationship Id="rId14" Type="http://schemas.openxmlformats.org/officeDocument/2006/relationships/image" Target="../media/image858.png"/><Relationship Id="rId22" Type="http://schemas.openxmlformats.org/officeDocument/2006/relationships/image" Target="../media/image866.jp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2.png"/><Relationship Id="rId18" Type="http://schemas.openxmlformats.org/officeDocument/2006/relationships/image" Target="../media/image876.png"/><Relationship Id="rId26" Type="http://schemas.openxmlformats.org/officeDocument/2006/relationships/image" Target="../media/image884.png"/><Relationship Id="rId3" Type="http://schemas.openxmlformats.org/officeDocument/2006/relationships/image" Target="../media/image868.png"/><Relationship Id="rId21" Type="http://schemas.openxmlformats.org/officeDocument/2006/relationships/image" Target="../media/image879.png"/><Relationship Id="rId7" Type="http://schemas.openxmlformats.org/officeDocument/2006/relationships/image" Target="../media/image872.png"/><Relationship Id="rId12" Type="http://schemas.openxmlformats.org/officeDocument/2006/relationships/image" Target="../media/image251.png"/><Relationship Id="rId17" Type="http://schemas.openxmlformats.org/officeDocument/2006/relationships/image" Target="../media/image256.png"/><Relationship Id="rId25" Type="http://schemas.openxmlformats.org/officeDocument/2006/relationships/image" Target="../media/image883.png"/><Relationship Id="rId33" Type="http://schemas.openxmlformats.org/officeDocument/2006/relationships/image" Target="../media/image891.png"/><Relationship Id="rId2" Type="http://schemas.openxmlformats.org/officeDocument/2006/relationships/image" Target="../media/image867.png"/><Relationship Id="rId16" Type="http://schemas.openxmlformats.org/officeDocument/2006/relationships/image" Target="../media/image255.png"/><Relationship Id="rId20" Type="http://schemas.openxmlformats.org/officeDocument/2006/relationships/image" Target="../media/image878.png"/><Relationship Id="rId29" Type="http://schemas.openxmlformats.org/officeDocument/2006/relationships/image" Target="../media/image8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1.png"/><Relationship Id="rId11" Type="http://schemas.openxmlformats.org/officeDocument/2006/relationships/image" Target="../media/image250.png"/><Relationship Id="rId24" Type="http://schemas.openxmlformats.org/officeDocument/2006/relationships/image" Target="../media/image882.png"/><Relationship Id="rId32" Type="http://schemas.openxmlformats.org/officeDocument/2006/relationships/image" Target="../media/image890.png"/><Relationship Id="rId5" Type="http://schemas.openxmlformats.org/officeDocument/2006/relationships/image" Target="../media/image870.png"/><Relationship Id="rId15" Type="http://schemas.openxmlformats.org/officeDocument/2006/relationships/image" Target="../media/image254.png"/><Relationship Id="rId23" Type="http://schemas.openxmlformats.org/officeDocument/2006/relationships/image" Target="../media/image881.png"/><Relationship Id="rId28" Type="http://schemas.openxmlformats.org/officeDocument/2006/relationships/image" Target="../media/image886.png"/><Relationship Id="rId10" Type="http://schemas.openxmlformats.org/officeDocument/2006/relationships/image" Target="../media/image875.png"/><Relationship Id="rId19" Type="http://schemas.openxmlformats.org/officeDocument/2006/relationships/image" Target="../media/image877.png"/><Relationship Id="rId31" Type="http://schemas.openxmlformats.org/officeDocument/2006/relationships/image" Target="../media/image889.png"/><Relationship Id="rId4" Type="http://schemas.openxmlformats.org/officeDocument/2006/relationships/image" Target="../media/image869.png"/><Relationship Id="rId9" Type="http://schemas.openxmlformats.org/officeDocument/2006/relationships/image" Target="../media/image874.png"/><Relationship Id="rId14" Type="http://schemas.openxmlformats.org/officeDocument/2006/relationships/image" Target="../media/image253.png"/><Relationship Id="rId22" Type="http://schemas.openxmlformats.org/officeDocument/2006/relationships/image" Target="../media/image880.png"/><Relationship Id="rId27" Type="http://schemas.openxmlformats.org/officeDocument/2006/relationships/image" Target="../media/image885.png"/><Relationship Id="rId30" Type="http://schemas.openxmlformats.org/officeDocument/2006/relationships/image" Target="../media/image888.png"/><Relationship Id="rId8" Type="http://schemas.openxmlformats.org/officeDocument/2006/relationships/image" Target="../media/image8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8.png"/><Relationship Id="rId13" Type="http://schemas.openxmlformats.org/officeDocument/2006/relationships/image" Target="../media/image903.png"/><Relationship Id="rId3" Type="http://schemas.openxmlformats.org/officeDocument/2006/relationships/image" Target="../media/image893.png"/><Relationship Id="rId7" Type="http://schemas.openxmlformats.org/officeDocument/2006/relationships/image" Target="../media/image897.png"/><Relationship Id="rId12" Type="http://schemas.openxmlformats.org/officeDocument/2006/relationships/image" Target="../media/image902.png"/><Relationship Id="rId2" Type="http://schemas.openxmlformats.org/officeDocument/2006/relationships/image" Target="../media/image892.png"/><Relationship Id="rId16" Type="http://schemas.openxmlformats.org/officeDocument/2006/relationships/image" Target="../media/image9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6.png"/><Relationship Id="rId11" Type="http://schemas.openxmlformats.org/officeDocument/2006/relationships/image" Target="../media/image901.png"/><Relationship Id="rId5" Type="http://schemas.openxmlformats.org/officeDocument/2006/relationships/image" Target="../media/image895.png"/><Relationship Id="rId15" Type="http://schemas.openxmlformats.org/officeDocument/2006/relationships/image" Target="../media/image905.png"/><Relationship Id="rId10" Type="http://schemas.openxmlformats.org/officeDocument/2006/relationships/image" Target="../media/image900.png"/><Relationship Id="rId4" Type="http://schemas.openxmlformats.org/officeDocument/2006/relationships/image" Target="../media/image894.png"/><Relationship Id="rId9" Type="http://schemas.openxmlformats.org/officeDocument/2006/relationships/image" Target="../media/image899.png"/><Relationship Id="rId14" Type="http://schemas.openxmlformats.org/officeDocument/2006/relationships/image" Target="../media/image9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8.png"/><Relationship Id="rId18" Type="http://schemas.openxmlformats.org/officeDocument/2006/relationships/image" Target="../media/image923.png"/><Relationship Id="rId26" Type="http://schemas.openxmlformats.org/officeDocument/2006/relationships/image" Target="../media/image930.png"/><Relationship Id="rId3" Type="http://schemas.openxmlformats.org/officeDocument/2006/relationships/image" Target="../media/image908.png"/><Relationship Id="rId21" Type="http://schemas.openxmlformats.org/officeDocument/2006/relationships/image" Target="../media/image31.png"/><Relationship Id="rId7" Type="http://schemas.openxmlformats.org/officeDocument/2006/relationships/image" Target="../media/image912.png"/><Relationship Id="rId12" Type="http://schemas.openxmlformats.org/officeDocument/2006/relationships/image" Target="../media/image917.png"/><Relationship Id="rId17" Type="http://schemas.openxmlformats.org/officeDocument/2006/relationships/image" Target="../media/image922.png"/><Relationship Id="rId25" Type="http://schemas.openxmlformats.org/officeDocument/2006/relationships/image" Target="../media/image929.png"/><Relationship Id="rId33" Type="http://schemas.openxmlformats.org/officeDocument/2006/relationships/image" Target="../media/image46.png"/><Relationship Id="rId2" Type="http://schemas.openxmlformats.org/officeDocument/2006/relationships/image" Target="../media/image907.png"/><Relationship Id="rId16" Type="http://schemas.openxmlformats.org/officeDocument/2006/relationships/image" Target="../media/image921.png"/><Relationship Id="rId20" Type="http://schemas.openxmlformats.org/officeDocument/2006/relationships/image" Target="../media/image925.png"/><Relationship Id="rId29" Type="http://schemas.openxmlformats.org/officeDocument/2006/relationships/image" Target="../media/image9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1.png"/><Relationship Id="rId11" Type="http://schemas.openxmlformats.org/officeDocument/2006/relationships/image" Target="../media/image916.png"/><Relationship Id="rId24" Type="http://schemas.openxmlformats.org/officeDocument/2006/relationships/image" Target="../media/image928.png"/><Relationship Id="rId32" Type="http://schemas.openxmlformats.org/officeDocument/2006/relationships/image" Target="../media/image935.png"/><Relationship Id="rId5" Type="http://schemas.openxmlformats.org/officeDocument/2006/relationships/image" Target="../media/image910.png"/><Relationship Id="rId15" Type="http://schemas.openxmlformats.org/officeDocument/2006/relationships/image" Target="../media/image920.png"/><Relationship Id="rId23" Type="http://schemas.openxmlformats.org/officeDocument/2006/relationships/image" Target="../media/image927.png"/><Relationship Id="rId28" Type="http://schemas.openxmlformats.org/officeDocument/2006/relationships/image" Target="../media/image38.png"/><Relationship Id="rId10" Type="http://schemas.openxmlformats.org/officeDocument/2006/relationships/image" Target="../media/image915.png"/><Relationship Id="rId19" Type="http://schemas.openxmlformats.org/officeDocument/2006/relationships/image" Target="../media/image924.png"/><Relationship Id="rId31" Type="http://schemas.openxmlformats.org/officeDocument/2006/relationships/image" Target="../media/image934.png"/><Relationship Id="rId4" Type="http://schemas.openxmlformats.org/officeDocument/2006/relationships/image" Target="../media/image909.png"/><Relationship Id="rId9" Type="http://schemas.openxmlformats.org/officeDocument/2006/relationships/image" Target="../media/image914.png"/><Relationship Id="rId14" Type="http://schemas.openxmlformats.org/officeDocument/2006/relationships/image" Target="../media/image919.png"/><Relationship Id="rId22" Type="http://schemas.openxmlformats.org/officeDocument/2006/relationships/image" Target="../media/image926.png"/><Relationship Id="rId27" Type="http://schemas.openxmlformats.org/officeDocument/2006/relationships/image" Target="../media/image931.png"/><Relationship Id="rId30" Type="http://schemas.openxmlformats.org/officeDocument/2006/relationships/image" Target="../media/image933.png"/><Relationship Id="rId8" Type="http://schemas.openxmlformats.org/officeDocument/2006/relationships/image" Target="../media/image9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2.png"/><Relationship Id="rId13" Type="http://schemas.openxmlformats.org/officeDocument/2006/relationships/image" Target="../media/image947.png"/><Relationship Id="rId18" Type="http://schemas.openxmlformats.org/officeDocument/2006/relationships/image" Target="../media/image952.png"/><Relationship Id="rId3" Type="http://schemas.openxmlformats.org/officeDocument/2006/relationships/image" Target="../media/image937.png"/><Relationship Id="rId7" Type="http://schemas.openxmlformats.org/officeDocument/2006/relationships/image" Target="../media/image941.png"/><Relationship Id="rId12" Type="http://schemas.openxmlformats.org/officeDocument/2006/relationships/image" Target="../media/image946.png"/><Relationship Id="rId17" Type="http://schemas.openxmlformats.org/officeDocument/2006/relationships/image" Target="../media/image951.png"/><Relationship Id="rId2" Type="http://schemas.openxmlformats.org/officeDocument/2006/relationships/image" Target="../media/image936.png"/><Relationship Id="rId16" Type="http://schemas.openxmlformats.org/officeDocument/2006/relationships/image" Target="../media/image950.png"/><Relationship Id="rId20" Type="http://schemas.openxmlformats.org/officeDocument/2006/relationships/image" Target="../media/image9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0.png"/><Relationship Id="rId11" Type="http://schemas.openxmlformats.org/officeDocument/2006/relationships/image" Target="../media/image945.png"/><Relationship Id="rId5" Type="http://schemas.openxmlformats.org/officeDocument/2006/relationships/image" Target="../media/image939.png"/><Relationship Id="rId15" Type="http://schemas.openxmlformats.org/officeDocument/2006/relationships/image" Target="../media/image949.png"/><Relationship Id="rId10" Type="http://schemas.openxmlformats.org/officeDocument/2006/relationships/image" Target="../media/image944.png"/><Relationship Id="rId19" Type="http://schemas.openxmlformats.org/officeDocument/2006/relationships/image" Target="../media/image953.png"/><Relationship Id="rId4" Type="http://schemas.openxmlformats.org/officeDocument/2006/relationships/image" Target="../media/image938.png"/><Relationship Id="rId9" Type="http://schemas.openxmlformats.org/officeDocument/2006/relationships/image" Target="../media/image943.png"/><Relationship Id="rId14" Type="http://schemas.openxmlformats.org/officeDocument/2006/relationships/image" Target="../media/image9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958.png"/><Relationship Id="rId18" Type="http://schemas.openxmlformats.org/officeDocument/2006/relationships/image" Target="../media/image962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957.png"/><Relationship Id="rId17" Type="http://schemas.openxmlformats.org/officeDocument/2006/relationships/image" Target="../media/image211.png"/><Relationship Id="rId2" Type="http://schemas.openxmlformats.org/officeDocument/2006/relationships/image" Target="../media/image197.png"/><Relationship Id="rId16" Type="http://schemas.openxmlformats.org/officeDocument/2006/relationships/image" Target="../media/image9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png"/><Relationship Id="rId11" Type="http://schemas.openxmlformats.org/officeDocument/2006/relationships/image" Target="../media/image956.png"/><Relationship Id="rId5" Type="http://schemas.openxmlformats.org/officeDocument/2006/relationships/image" Target="../media/image200.png"/><Relationship Id="rId15" Type="http://schemas.openxmlformats.org/officeDocument/2006/relationships/image" Target="../media/image960.png"/><Relationship Id="rId10" Type="http://schemas.openxmlformats.org/officeDocument/2006/relationships/image" Target="../media/image955.png"/><Relationship Id="rId19" Type="http://schemas.openxmlformats.org/officeDocument/2006/relationships/image" Target="../media/image963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9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png"/><Relationship Id="rId117" Type="http://schemas.openxmlformats.org/officeDocument/2006/relationships/image" Target="../media/image161.png"/><Relationship Id="rId21" Type="http://schemas.openxmlformats.org/officeDocument/2006/relationships/image" Target="../media/image66.png"/><Relationship Id="rId42" Type="http://schemas.openxmlformats.org/officeDocument/2006/relationships/image" Target="../media/image87.png"/><Relationship Id="rId47" Type="http://schemas.openxmlformats.org/officeDocument/2006/relationships/image" Target="../media/image92.png"/><Relationship Id="rId63" Type="http://schemas.openxmlformats.org/officeDocument/2006/relationships/image" Target="../media/image108.png"/><Relationship Id="rId68" Type="http://schemas.openxmlformats.org/officeDocument/2006/relationships/image" Target="../media/image113.png"/><Relationship Id="rId84" Type="http://schemas.openxmlformats.org/officeDocument/2006/relationships/image" Target="../media/image129.png"/><Relationship Id="rId89" Type="http://schemas.openxmlformats.org/officeDocument/2006/relationships/image" Target="../media/image134.png"/><Relationship Id="rId112" Type="http://schemas.openxmlformats.org/officeDocument/2006/relationships/image" Target="../media/image157.png"/><Relationship Id="rId16" Type="http://schemas.openxmlformats.org/officeDocument/2006/relationships/image" Target="../media/image61.png"/><Relationship Id="rId107" Type="http://schemas.openxmlformats.org/officeDocument/2006/relationships/image" Target="../media/image152.png"/><Relationship Id="rId11" Type="http://schemas.openxmlformats.org/officeDocument/2006/relationships/image" Target="../media/image56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53" Type="http://schemas.openxmlformats.org/officeDocument/2006/relationships/image" Target="../media/image98.png"/><Relationship Id="rId58" Type="http://schemas.openxmlformats.org/officeDocument/2006/relationships/image" Target="../media/image103.png"/><Relationship Id="rId74" Type="http://schemas.openxmlformats.org/officeDocument/2006/relationships/image" Target="../media/image119.png"/><Relationship Id="rId79" Type="http://schemas.openxmlformats.org/officeDocument/2006/relationships/image" Target="../media/image124.png"/><Relationship Id="rId102" Type="http://schemas.openxmlformats.org/officeDocument/2006/relationships/image" Target="../media/image147.png"/><Relationship Id="rId123" Type="http://schemas.openxmlformats.org/officeDocument/2006/relationships/image" Target="../media/image167.png"/><Relationship Id="rId5" Type="http://schemas.openxmlformats.org/officeDocument/2006/relationships/image" Target="../media/image50.png"/><Relationship Id="rId90" Type="http://schemas.openxmlformats.org/officeDocument/2006/relationships/image" Target="../media/image135.png"/><Relationship Id="rId95" Type="http://schemas.openxmlformats.org/officeDocument/2006/relationships/image" Target="../media/image140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43" Type="http://schemas.openxmlformats.org/officeDocument/2006/relationships/image" Target="../media/image88.png"/><Relationship Id="rId48" Type="http://schemas.openxmlformats.org/officeDocument/2006/relationships/image" Target="../media/image93.png"/><Relationship Id="rId64" Type="http://schemas.openxmlformats.org/officeDocument/2006/relationships/image" Target="../media/image109.png"/><Relationship Id="rId69" Type="http://schemas.openxmlformats.org/officeDocument/2006/relationships/image" Target="../media/image114.png"/><Relationship Id="rId113" Type="http://schemas.openxmlformats.org/officeDocument/2006/relationships/image" Target="../media/image31.png"/><Relationship Id="rId118" Type="http://schemas.openxmlformats.org/officeDocument/2006/relationships/image" Target="../media/image162.png"/><Relationship Id="rId80" Type="http://schemas.openxmlformats.org/officeDocument/2006/relationships/image" Target="../media/image125.png"/><Relationship Id="rId85" Type="http://schemas.openxmlformats.org/officeDocument/2006/relationships/image" Target="../media/image130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59" Type="http://schemas.openxmlformats.org/officeDocument/2006/relationships/image" Target="../media/image104.png"/><Relationship Id="rId103" Type="http://schemas.openxmlformats.org/officeDocument/2006/relationships/image" Target="../media/image148.png"/><Relationship Id="rId108" Type="http://schemas.openxmlformats.org/officeDocument/2006/relationships/image" Target="../media/image153.png"/><Relationship Id="rId124" Type="http://schemas.openxmlformats.org/officeDocument/2006/relationships/image" Target="../media/image168.png"/><Relationship Id="rId54" Type="http://schemas.openxmlformats.org/officeDocument/2006/relationships/image" Target="../media/image99.png"/><Relationship Id="rId70" Type="http://schemas.openxmlformats.org/officeDocument/2006/relationships/image" Target="../media/image115.png"/><Relationship Id="rId75" Type="http://schemas.openxmlformats.org/officeDocument/2006/relationships/image" Target="../media/image120.png"/><Relationship Id="rId91" Type="http://schemas.openxmlformats.org/officeDocument/2006/relationships/image" Target="../media/image136.png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49" Type="http://schemas.openxmlformats.org/officeDocument/2006/relationships/image" Target="../media/image94.png"/><Relationship Id="rId114" Type="http://schemas.openxmlformats.org/officeDocument/2006/relationships/image" Target="../media/image158.png"/><Relationship Id="rId119" Type="http://schemas.openxmlformats.org/officeDocument/2006/relationships/image" Target="../media/image163.png"/><Relationship Id="rId44" Type="http://schemas.openxmlformats.org/officeDocument/2006/relationships/image" Target="../media/image89.png"/><Relationship Id="rId60" Type="http://schemas.openxmlformats.org/officeDocument/2006/relationships/image" Target="../media/image105.png"/><Relationship Id="rId65" Type="http://schemas.openxmlformats.org/officeDocument/2006/relationships/image" Target="../media/image110.png"/><Relationship Id="rId81" Type="http://schemas.openxmlformats.org/officeDocument/2006/relationships/image" Target="../media/image126.png"/><Relationship Id="rId86" Type="http://schemas.openxmlformats.org/officeDocument/2006/relationships/image" Target="../media/image131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9" Type="http://schemas.openxmlformats.org/officeDocument/2006/relationships/image" Target="../media/image84.png"/><Relationship Id="rId109" Type="http://schemas.openxmlformats.org/officeDocument/2006/relationships/image" Target="../media/image154.png"/><Relationship Id="rId34" Type="http://schemas.openxmlformats.org/officeDocument/2006/relationships/image" Target="../media/image79.png"/><Relationship Id="rId50" Type="http://schemas.openxmlformats.org/officeDocument/2006/relationships/image" Target="../media/image95.png"/><Relationship Id="rId55" Type="http://schemas.openxmlformats.org/officeDocument/2006/relationships/image" Target="../media/image100.png"/><Relationship Id="rId76" Type="http://schemas.openxmlformats.org/officeDocument/2006/relationships/image" Target="../media/image121.png"/><Relationship Id="rId97" Type="http://schemas.openxmlformats.org/officeDocument/2006/relationships/image" Target="../media/image142.png"/><Relationship Id="rId104" Type="http://schemas.openxmlformats.org/officeDocument/2006/relationships/image" Target="../media/image149.png"/><Relationship Id="rId120" Type="http://schemas.openxmlformats.org/officeDocument/2006/relationships/image" Target="../media/image164.png"/><Relationship Id="rId125" Type="http://schemas.openxmlformats.org/officeDocument/2006/relationships/image" Target="../media/image169.png"/><Relationship Id="rId7" Type="http://schemas.openxmlformats.org/officeDocument/2006/relationships/image" Target="../media/image52.png"/><Relationship Id="rId71" Type="http://schemas.openxmlformats.org/officeDocument/2006/relationships/image" Target="../media/image116.png"/><Relationship Id="rId92" Type="http://schemas.openxmlformats.org/officeDocument/2006/relationships/image" Target="../media/image137.png"/><Relationship Id="rId2" Type="http://schemas.openxmlformats.org/officeDocument/2006/relationships/image" Target="../media/image47.png"/><Relationship Id="rId29" Type="http://schemas.openxmlformats.org/officeDocument/2006/relationships/image" Target="../media/image74.png"/><Relationship Id="rId24" Type="http://schemas.openxmlformats.org/officeDocument/2006/relationships/image" Target="../media/image69.png"/><Relationship Id="rId40" Type="http://schemas.openxmlformats.org/officeDocument/2006/relationships/image" Target="../media/image85.png"/><Relationship Id="rId45" Type="http://schemas.openxmlformats.org/officeDocument/2006/relationships/image" Target="../media/image90.png"/><Relationship Id="rId66" Type="http://schemas.openxmlformats.org/officeDocument/2006/relationships/image" Target="../media/image111.png"/><Relationship Id="rId87" Type="http://schemas.openxmlformats.org/officeDocument/2006/relationships/image" Target="../media/image132.png"/><Relationship Id="rId110" Type="http://schemas.openxmlformats.org/officeDocument/2006/relationships/image" Target="../media/image155.png"/><Relationship Id="rId115" Type="http://schemas.openxmlformats.org/officeDocument/2006/relationships/image" Target="../media/image159.png"/><Relationship Id="rId61" Type="http://schemas.openxmlformats.org/officeDocument/2006/relationships/image" Target="../media/image106.png"/><Relationship Id="rId82" Type="http://schemas.openxmlformats.org/officeDocument/2006/relationships/image" Target="../media/image127.png"/><Relationship Id="rId19" Type="http://schemas.openxmlformats.org/officeDocument/2006/relationships/image" Target="../media/image64.png"/><Relationship Id="rId14" Type="http://schemas.openxmlformats.org/officeDocument/2006/relationships/image" Target="../media/image59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56" Type="http://schemas.openxmlformats.org/officeDocument/2006/relationships/image" Target="../media/image101.png"/><Relationship Id="rId77" Type="http://schemas.openxmlformats.org/officeDocument/2006/relationships/image" Target="../media/image122.png"/><Relationship Id="rId100" Type="http://schemas.openxmlformats.org/officeDocument/2006/relationships/image" Target="../media/image145.png"/><Relationship Id="rId105" Type="http://schemas.openxmlformats.org/officeDocument/2006/relationships/image" Target="../media/image150.png"/><Relationship Id="rId126" Type="http://schemas.openxmlformats.org/officeDocument/2006/relationships/image" Target="../media/image170.png"/><Relationship Id="rId8" Type="http://schemas.openxmlformats.org/officeDocument/2006/relationships/image" Target="../media/image53.png"/><Relationship Id="rId51" Type="http://schemas.openxmlformats.org/officeDocument/2006/relationships/image" Target="../media/image96.png"/><Relationship Id="rId72" Type="http://schemas.openxmlformats.org/officeDocument/2006/relationships/image" Target="../media/image117.png"/><Relationship Id="rId93" Type="http://schemas.openxmlformats.org/officeDocument/2006/relationships/image" Target="../media/image138.png"/><Relationship Id="rId98" Type="http://schemas.openxmlformats.org/officeDocument/2006/relationships/image" Target="../media/image143.png"/><Relationship Id="rId121" Type="http://schemas.openxmlformats.org/officeDocument/2006/relationships/image" Target="../media/image165.png"/><Relationship Id="rId3" Type="http://schemas.openxmlformats.org/officeDocument/2006/relationships/image" Target="../media/image48.png"/><Relationship Id="rId25" Type="http://schemas.openxmlformats.org/officeDocument/2006/relationships/image" Target="../media/image70.png"/><Relationship Id="rId46" Type="http://schemas.openxmlformats.org/officeDocument/2006/relationships/image" Target="../media/image91.png"/><Relationship Id="rId67" Type="http://schemas.openxmlformats.org/officeDocument/2006/relationships/image" Target="../media/image112.png"/><Relationship Id="rId116" Type="http://schemas.openxmlformats.org/officeDocument/2006/relationships/image" Target="../media/image160.png"/><Relationship Id="rId20" Type="http://schemas.openxmlformats.org/officeDocument/2006/relationships/image" Target="../media/image65.png"/><Relationship Id="rId41" Type="http://schemas.openxmlformats.org/officeDocument/2006/relationships/image" Target="../media/image86.png"/><Relationship Id="rId62" Type="http://schemas.openxmlformats.org/officeDocument/2006/relationships/image" Target="../media/image107.png"/><Relationship Id="rId83" Type="http://schemas.openxmlformats.org/officeDocument/2006/relationships/image" Target="../media/image128.png"/><Relationship Id="rId88" Type="http://schemas.openxmlformats.org/officeDocument/2006/relationships/image" Target="../media/image133.png"/><Relationship Id="rId111" Type="http://schemas.openxmlformats.org/officeDocument/2006/relationships/image" Target="../media/image156.png"/><Relationship Id="rId15" Type="http://schemas.openxmlformats.org/officeDocument/2006/relationships/image" Target="../media/image60.png"/><Relationship Id="rId36" Type="http://schemas.openxmlformats.org/officeDocument/2006/relationships/image" Target="../media/image81.png"/><Relationship Id="rId57" Type="http://schemas.openxmlformats.org/officeDocument/2006/relationships/image" Target="../media/image102.png"/><Relationship Id="rId106" Type="http://schemas.openxmlformats.org/officeDocument/2006/relationships/image" Target="../media/image151.png"/><Relationship Id="rId10" Type="http://schemas.openxmlformats.org/officeDocument/2006/relationships/image" Target="../media/image55.png"/><Relationship Id="rId31" Type="http://schemas.openxmlformats.org/officeDocument/2006/relationships/image" Target="../media/image76.png"/><Relationship Id="rId52" Type="http://schemas.openxmlformats.org/officeDocument/2006/relationships/image" Target="../media/image97.png"/><Relationship Id="rId73" Type="http://schemas.openxmlformats.org/officeDocument/2006/relationships/image" Target="../media/image118.png"/><Relationship Id="rId78" Type="http://schemas.openxmlformats.org/officeDocument/2006/relationships/image" Target="../media/image123.png"/><Relationship Id="rId94" Type="http://schemas.openxmlformats.org/officeDocument/2006/relationships/image" Target="../media/image139.png"/><Relationship Id="rId99" Type="http://schemas.openxmlformats.org/officeDocument/2006/relationships/image" Target="../media/image144.png"/><Relationship Id="rId101" Type="http://schemas.openxmlformats.org/officeDocument/2006/relationships/image" Target="../media/image146.png"/><Relationship Id="rId122" Type="http://schemas.openxmlformats.org/officeDocument/2006/relationships/image" Target="../media/image16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g"/><Relationship Id="rId3" Type="http://schemas.openxmlformats.org/officeDocument/2006/relationships/image" Target="../media/image18.png"/><Relationship Id="rId7" Type="http://schemas.openxmlformats.org/officeDocument/2006/relationships/image" Target="../media/image17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g"/><Relationship Id="rId5" Type="http://schemas.openxmlformats.org/officeDocument/2006/relationships/image" Target="../media/image172.jpg"/><Relationship Id="rId4" Type="http://schemas.openxmlformats.org/officeDocument/2006/relationships/image" Target="../media/image171.jpg"/><Relationship Id="rId9" Type="http://schemas.openxmlformats.org/officeDocument/2006/relationships/image" Target="../media/image17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3" Type="http://schemas.openxmlformats.org/officeDocument/2006/relationships/image" Target="../media/image178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" Type="http://schemas.openxmlformats.org/officeDocument/2006/relationships/image" Target="../media/image177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4" Type="http://schemas.openxmlformats.org/officeDocument/2006/relationships/image" Target="../media/image31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.png"/><Relationship Id="rId2" Type="http://schemas.openxmlformats.org/officeDocument/2006/relationships/image" Target="../media/image196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1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214.jpg"/><Relationship Id="rId5" Type="http://schemas.openxmlformats.org/officeDocument/2006/relationships/image" Target="../media/image34.png"/><Relationship Id="rId10" Type="http://schemas.openxmlformats.org/officeDocument/2006/relationships/image" Target="../media/image213.jp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24.png"/><Relationship Id="rId3" Type="http://schemas.openxmlformats.org/officeDocument/2006/relationships/image" Target="../media/image216.png"/><Relationship Id="rId7" Type="http://schemas.openxmlformats.org/officeDocument/2006/relationships/image" Target="../media/image202.png"/><Relationship Id="rId12" Type="http://schemas.openxmlformats.org/officeDocument/2006/relationships/image" Target="../media/image223.png"/><Relationship Id="rId17" Type="http://schemas.openxmlformats.org/officeDocument/2006/relationships/image" Target="../media/image227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9.png"/><Relationship Id="rId11" Type="http://schemas.openxmlformats.org/officeDocument/2006/relationships/image" Target="../media/image222.png"/><Relationship Id="rId5" Type="http://schemas.openxmlformats.org/officeDocument/2006/relationships/image" Target="../media/image218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4" Type="http://schemas.openxmlformats.org/officeDocument/2006/relationships/image" Target="../media/image217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8711" y="2398776"/>
            <a:ext cx="9543287" cy="189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1895" y="45719"/>
            <a:ext cx="198120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0495" y="48767"/>
            <a:ext cx="195072" cy="219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6047" y="39623"/>
            <a:ext cx="210311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7904" y="48767"/>
            <a:ext cx="195072" cy="207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72600" y="45719"/>
            <a:ext cx="204216" cy="219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5104" y="48767"/>
            <a:ext cx="192024" cy="207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20656" y="45719"/>
            <a:ext cx="210311" cy="2194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16311" y="45719"/>
            <a:ext cx="213359" cy="2194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51007" y="45719"/>
            <a:ext cx="179831" cy="2194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49711" y="45719"/>
            <a:ext cx="182879" cy="2194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75264" y="45719"/>
            <a:ext cx="207264" cy="2194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00816" y="45719"/>
            <a:ext cx="185927" cy="2194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6377EA-2B99-44EF-8ADC-A0F635B1FA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60" y="1630680"/>
            <a:ext cx="2246680" cy="768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0"/>
            <a:ext cx="1066800" cy="981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72" y="585216"/>
            <a:ext cx="304800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360" y="585216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303" y="566927"/>
            <a:ext cx="323088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9927" y="585216"/>
            <a:ext cx="301751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301" y="588263"/>
            <a:ext cx="606506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0048" y="588263"/>
            <a:ext cx="320039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55111" y="572261"/>
            <a:ext cx="1155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205868"/>
                </a:solidFill>
                <a:latin typeface="한컴 고딕"/>
                <a:cs typeface="한컴 고딕"/>
              </a:rPr>
              <a:t>(도시 </a:t>
            </a:r>
            <a:r>
              <a:rPr sz="1800" b="1" spc="-50" dirty="0">
                <a:solidFill>
                  <a:srgbClr val="205868"/>
                </a:solidFill>
                <a:latin typeface="한컴 고딕"/>
                <a:cs typeface="한컴 고딕"/>
              </a:rPr>
              <a:t>농업</a:t>
            </a:r>
            <a:r>
              <a:rPr sz="1800" b="1" spc="-45" dirty="0">
                <a:solidFill>
                  <a:srgbClr val="205868"/>
                </a:solidFill>
                <a:latin typeface="한컴 고딕"/>
                <a:cs typeface="한컴 고딕"/>
              </a:rPr>
              <a:t> </a:t>
            </a:r>
            <a:r>
              <a:rPr sz="1800" b="1" spc="-75" dirty="0">
                <a:solidFill>
                  <a:srgbClr val="205868"/>
                </a:solidFill>
                <a:latin typeface="한컴 고딕"/>
                <a:cs typeface="한컴 고딕"/>
              </a:rPr>
              <a:t>)</a:t>
            </a:r>
            <a:endParaRPr sz="1800">
              <a:latin typeface="한컴 고딕"/>
              <a:cs typeface="한컴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840" y="1356360"/>
            <a:ext cx="11704319" cy="2703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3785615"/>
            <a:ext cx="2094230" cy="576580"/>
          </a:xfrm>
          <a:custGeom>
            <a:avLst/>
            <a:gdLst/>
            <a:ahLst/>
            <a:cxnLst/>
            <a:rect l="l" t="t" r="r" b="b"/>
            <a:pathLst>
              <a:path w="2094230" h="576579">
                <a:moveTo>
                  <a:pt x="1805939" y="0"/>
                </a:moveTo>
                <a:lnTo>
                  <a:pt x="0" y="0"/>
                </a:lnTo>
                <a:lnTo>
                  <a:pt x="0" y="576071"/>
                </a:lnTo>
                <a:lnTo>
                  <a:pt x="1805939" y="576071"/>
                </a:lnTo>
                <a:lnTo>
                  <a:pt x="2093976" y="288035"/>
                </a:lnTo>
                <a:lnTo>
                  <a:pt x="180593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" y="3785615"/>
            <a:ext cx="2094230" cy="576580"/>
          </a:xfrm>
          <a:custGeom>
            <a:avLst/>
            <a:gdLst/>
            <a:ahLst/>
            <a:cxnLst/>
            <a:rect l="l" t="t" r="r" b="b"/>
            <a:pathLst>
              <a:path w="2094230" h="576579">
                <a:moveTo>
                  <a:pt x="0" y="0"/>
                </a:moveTo>
                <a:lnTo>
                  <a:pt x="1805939" y="0"/>
                </a:lnTo>
                <a:lnTo>
                  <a:pt x="2093976" y="288035"/>
                </a:lnTo>
                <a:lnTo>
                  <a:pt x="1805939" y="576071"/>
                </a:lnTo>
                <a:lnTo>
                  <a:pt x="0" y="576071"/>
                </a:lnTo>
                <a:lnTo>
                  <a:pt x="0" y="0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6438" y="3864609"/>
            <a:ext cx="7360920" cy="236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맑은 고딕"/>
                <a:cs typeface="맑은 고딕"/>
              </a:rPr>
              <a:t>도시</a:t>
            </a:r>
            <a:r>
              <a:rPr sz="2400" b="1" spc="-3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400" b="1" dirty="0">
                <a:solidFill>
                  <a:srgbClr val="FFFFFF"/>
                </a:solidFill>
                <a:latin typeface="맑은 고딕"/>
                <a:cs typeface="맑은 고딕"/>
              </a:rPr>
              <a:t>농업</a:t>
            </a:r>
            <a:endParaRPr sz="2400">
              <a:latin typeface="맑은 고딕"/>
              <a:cs typeface="맑은 고딕"/>
            </a:endParaRPr>
          </a:p>
          <a:p>
            <a:pPr marL="238125" indent="-225425">
              <a:lnSpc>
                <a:spcPct val="100000"/>
              </a:lnSpc>
              <a:spcBef>
                <a:spcPts val="2545"/>
              </a:spcBef>
              <a:buFont typeface="Calibri"/>
              <a:buAutoNum type="arabicPeriod"/>
              <a:tabLst>
                <a:tab pos="238760" algn="l"/>
              </a:tabLst>
            </a:pPr>
            <a:r>
              <a:rPr sz="1800" dirty="0">
                <a:latin typeface="맑은 고딕"/>
                <a:cs typeface="맑은 고딕"/>
              </a:rPr>
              <a:t>스마트팜으로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취약계층의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일자리</a:t>
            </a:r>
            <a:r>
              <a:rPr sz="1800" spc="-21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창출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및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안정적인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소득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dirty="0">
                <a:latin typeface="맑은 고딕"/>
                <a:cs typeface="맑은 고딕"/>
              </a:rPr>
              <a:t>수익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맑은 고딕"/>
                <a:cs typeface="맑은 고딕"/>
              </a:rPr>
              <a:t>증대</a:t>
            </a:r>
            <a:endParaRPr sz="1800">
              <a:latin typeface="맑은 고딕"/>
              <a:cs typeface="맑은 고딕"/>
            </a:endParaRPr>
          </a:p>
          <a:p>
            <a:pPr marL="238125" indent="-225425">
              <a:lnSpc>
                <a:spcPct val="100000"/>
              </a:lnSpc>
              <a:buFont typeface="Calibri"/>
              <a:buAutoNum type="arabicPeriod"/>
              <a:tabLst>
                <a:tab pos="238760" algn="l"/>
              </a:tabLst>
            </a:pPr>
            <a:r>
              <a:rPr sz="1800" dirty="0">
                <a:latin typeface="맑은 고딕"/>
                <a:cs typeface="맑은 고딕"/>
              </a:rPr>
              <a:t>생산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dirty="0">
                <a:latin typeface="맑은 고딕"/>
                <a:cs typeface="맑은 고딕"/>
              </a:rPr>
              <a:t>가공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맑은 고딕"/>
                <a:cs typeface="맑은 고딕"/>
              </a:rPr>
              <a:t>직판매로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생산자와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소비자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간극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최소화</a:t>
            </a:r>
            <a:r>
              <a:rPr sz="1800" spc="-210" dirty="0">
                <a:latin typeface="맑은 고딕"/>
                <a:cs typeface="맑은 고딕"/>
              </a:rPr>
              <a:t> </a:t>
            </a:r>
            <a:r>
              <a:rPr sz="1800" dirty="0">
                <a:latin typeface="Calibri"/>
                <a:cs typeface="Calibri"/>
              </a:rPr>
              <a:t>-&gt;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맑은 고딕"/>
                <a:cs typeface="맑은 고딕"/>
              </a:rPr>
              <a:t>융복합</a:t>
            </a:r>
            <a:r>
              <a:rPr sz="1800" spc="-235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800" spc="-5" dirty="0">
                <a:solidFill>
                  <a:srgbClr val="FF0000"/>
                </a:solidFill>
                <a:latin typeface="맑은 고딕"/>
                <a:cs typeface="맑은 고딕"/>
              </a:rPr>
              <a:t>차산업</a:t>
            </a:r>
            <a:endParaRPr sz="1800">
              <a:latin typeface="맑은 고딕"/>
              <a:cs typeface="맑은 고딕"/>
            </a:endParaRPr>
          </a:p>
          <a:p>
            <a:pPr marL="238125" indent="-225425">
              <a:lnSpc>
                <a:spcPct val="100000"/>
              </a:lnSpc>
              <a:buFont typeface="Calibri"/>
              <a:buAutoNum type="arabicPeriod" startAt="4"/>
              <a:tabLst>
                <a:tab pos="238760" algn="l"/>
              </a:tabLst>
            </a:pPr>
            <a:r>
              <a:rPr sz="1800" spc="-5" dirty="0">
                <a:latin typeface="맑은 고딕"/>
                <a:cs typeface="맑은 고딕"/>
              </a:rPr>
              <a:t>독창적인</a:t>
            </a:r>
            <a:r>
              <a:rPr sz="1800" spc="-229" dirty="0">
                <a:latin typeface="맑은 고딕"/>
                <a:cs typeface="맑은 고딕"/>
              </a:rPr>
              <a:t> </a:t>
            </a:r>
            <a:r>
              <a:rPr sz="1800" spc="-5" dirty="0">
                <a:latin typeface="맑은 고딕"/>
                <a:cs typeface="맑은 고딕"/>
              </a:rPr>
              <a:t>교육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맑은 고딕"/>
                <a:cs typeface="맑은 고딕"/>
              </a:rPr>
              <a:t>문화공간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spc="-5" dirty="0">
                <a:latin typeface="맑은 고딕"/>
                <a:cs typeface="맑은 고딕"/>
              </a:rPr>
              <a:t>구축을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통한</a:t>
            </a:r>
            <a:r>
              <a:rPr sz="1800" spc="-210" dirty="0">
                <a:latin typeface="맑은 고딕"/>
                <a:cs typeface="맑은 고딕"/>
              </a:rPr>
              <a:t> </a:t>
            </a:r>
            <a:r>
              <a:rPr sz="1800" spc="-5" dirty="0">
                <a:latin typeface="맑은 고딕"/>
                <a:cs typeface="맑은 고딕"/>
              </a:rPr>
              <a:t>관람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맑은 고딕"/>
                <a:cs typeface="맑은 고딕"/>
              </a:rPr>
              <a:t>체험</a:t>
            </a:r>
            <a:r>
              <a:rPr sz="1800" spc="-229" dirty="0">
                <a:latin typeface="맑은 고딕"/>
                <a:cs typeface="맑은 고딕"/>
              </a:rPr>
              <a:t> </a:t>
            </a:r>
            <a:r>
              <a:rPr sz="1800" spc="-5" dirty="0">
                <a:latin typeface="맑은 고딕"/>
                <a:cs typeface="맑은 고딕"/>
              </a:rPr>
              <a:t>확대</a:t>
            </a:r>
            <a:endParaRPr sz="1800">
              <a:latin typeface="맑은 고딕"/>
              <a:cs typeface="맑은 고딕"/>
            </a:endParaRPr>
          </a:p>
          <a:p>
            <a:pPr marL="238125" indent="-22542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4"/>
              <a:tabLst>
                <a:tab pos="238760" algn="l"/>
              </a:tabLst>
            </a:pPr>
            <a:r>
              <a:rPr sz="1800" dirty="0">
                <a:latin typeface="맑은 고딕"/>
                <a:cs typeface="맑은 고딕"/>
              </a:rPr>
              <a:t>사회적기업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육성으로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안정적인</a:t>
            </a:r>
            <a:r>
              <a:rPr sz="1800" spc="-21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선순환</a:t>
            </a:r>
            <a:r>
              <a:rPr sz="1800" spc="-24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구조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구축을</a:t>
            </a:r>
            <a:r>
              <a:rPr sz="1800" spc="-24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통한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자립화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기여</a:t>
            </a:r>
            <a:endParaRPr sz="1800">
              <a:latin typeface="맑은 고딕"/>
              <a:cs typeface="맑은 고딕"/>
            </a:endParaRPr>
          </a:p>
          <a:p>
            <a:pPr marL="238125" indent="-225425">
              <a:lnSpc>
                <a:spcPct val="100000"/>
              </a:lnSpc>
              <a:buFont typeface="Calibri"/>
              <a:buAutoNum type="arabicPeriod" startAt="4"/>
              <a:tabLst>
                <a:tab pos="238760" algn="l"/>
              </a:tabLst>
            </a:pPr>
            <a:r>
              <a:rPr sz="1800" dirty="0">
                <a:latin typeface="맑은 고딕"/>
                <a:cs typeface="맑은 고딕"/>
              </a:rPr>
              <a:t>농촌과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도시의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이질감</a:t>
            </a:r>
            <a:r>
              <a:rPr sz="1800" spc="-21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해소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Calibri"/>
                <a:cs typeface="Calibri"/>
              </a:rPr>
              <a:t>-&gt;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맑은 고딕"/>
                <a:cs typeface="맑은 고딕"/>
              </a:rPr>
              <a:t>선진국은</a:t>
            </a:r>
            <a:r>
              <a:rPr sz="1800" spc="-21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도시와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농촌의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구분이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없어져</a:t>
            </a:r>
            <a:r>
              <a:rPr sz="1800" spc="-23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감</a:t>
            </a:r>
            <a:endParaRPr sz="1800">
              <a:latin typeface="맑은 고딕"/>
              <a:cs typeface="맑은 고딕"/>
            </a:endParaRPr>
          </a:p>
          <a:p>
            <a:pPr marL="238125" indent="-225425">
              <a:lnSpc>
                <a:spcPct val="100000"/>
              </a:lnSpc>
              <a:buFont typeface="Calibri"/>
              <a:buAutoNum type="arabicPeriod" startAt="4"/>
              <a:tabLst>
                <a:tab pos="238760" algn="l"/>
              </a:tabLst>
            </a:pPr>
            <a:r>
              <a:rPr sz="1800" spc="-5" dirty="0">
                <a:latin typeface="맑은 고딕"/>
                <a:cs typeface="맑은 고딕"/>
              </a:rPr>
              <a:t>청년</a:t>
            </a:r>
            <a:r>
              <a:rPr sz="1800" spc="-5" dirty="0">
                <a:latin typeface="Calibri"/>
                <a:cs typeface="Calibri"/>
              </a:rPr>
              <a:t>/</a:t>
            </a:r>
            <a:r>
              <a:rPr sz="1800" spc="-5" dirty="0">
                <a:latin typeface="맑은 고딕"/>
                <a:cs typeface="맑은 고딕"/>
              </a:rPr>
              <a:t>장년</a:t>
            </a:r>
            <a:r>
              <a:rPr sz="1800" spc="-5" dirty="0">
                <a:latin typeface="Calibri"/>
                <a:cs typeface="Calibri"/>
              </a:rPr>
              <a:t>/</a:t>
            </a:r>
            <a:r>
              <a:rPr sz="1800" spc="-5" dirty="0">
                <a:latin typeface="맑은 고딕"/>
                <a:cs typeface="맑은 고딕"/>
              </a:rPr>
              <a:t>장애인</a:t>
            </a:r>
            <a:r>
              <a:rPr sz="1800" spc="-5" dirty="0">
                <a:latin typeface="Calibri"/>
                <a:cs typeface="Calibri"/>
              </a:rPr>
              <a:t>/</a:t>
            </a:r>
            <a:r>
              <a:rPr sz="1800" spc="-5" dirty="0">
                <a:latin typeface="맑은 고딕"/>
                <a:cs typeface="맑은 고딕"/>
              </a:rPr>
              <a:t>다문화</a:t>
            </a:r>
            <a:r>
              <a:rPr sz="1800" spc="-5" dirty="0">
                <a:latin typeface="Calibri"/>
                <a:cs typeface="Calibri"/>
              </a:rPr>
              <a:t>/</a:t>
            </a:r>
            <a:r>
              <a:rPr sz="1800" spc="-5" dirty="0">
                <a:latin typeface="맑은 고딕"/>
                <a:cs typeface="맑은 고딕"/>
              </a:rPr>
              <a:t>시니어 </a:t>
            </a:r>
            <a:r>
              <a:rPr sz="1800" dirty="0">
                <a:latin typeface="맑은 고딕"/>
                <a:cs typeface="맑은 고딕"/>
              </a:rPr>
              <a:t>안정적인</a:t>
            </a:r>
            <a:r>
              <a:rPr sz="1800" spc="-42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창업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48600" y="3337559"/>
            <a:ext cx="3767454" cy="3447415"/>
          </a:xfrm>
          <a:custGeom>
            <a:avLst/>
            <a:gdLst/>
            <a:ahLst/>
            <a:cxnLst/>
            <a:rect l="l" t="t" r="r" b="b"/>
            <a:pathLst>
              <a:path w="3767454" h="3447415">
                <a:moveTo>
                  <a:pt x="1883664" y="0"/>
                </a:moveTo>
                <a:lnTo>
                  <a:pt x="1833485" y="599"/>
                </a:lnTo>
                <a:lnTo>
                  <a:pt x="1783630" y="2389"/>
                </a:lnTo>
                <a:lnTo>
                  <a:pt x="1734114" y="5353"/>
                </a:lnTo>
                <a:lnTo>
                  <a:pt x="1684955" y="9476"/>
                </a:lnTo>
                <a:lnTo>
                  <a:pt x="1636168" y="14745"/>
                </a:lnTo>
                <a:lnTo>
                  <a:pt x="1587770" y="21144"/>
                </a:lnTo>
                <a:lnTo>
                  <a:pt x="1539777" y="28658"/>
                </a:lnTo>
                <a:lnTo>
                  <a:pt x="1492205" y="37272"/>
                </a:lnTo>
                <a:lnTo>
                  <a:pt x="1445070" y="46971"/>
                </a:lnTo>
                <a:lnTo>
                  <a:pt x="1398389" y="57741"/>
                </a:lnTo>
                <a:lnTo>
                  <a:pt x="1352178" y="69566"/>
                </a:lnTo>
                <a:lnTo>
                  <a:pt x="1306454" y="82433"/>
                </a:lnTo>
                <a:lnTo>
                  <a:pt x="1261232" y="96325"/>
                </a:lnTo>
                <a:lnTo>
                  <a:pt x="1216529" y="111228"/>
                </a:lnTo>
                <a:lnTo>
                  <a:pt x="1172361" y="127127"/>
                </a:lnTo>
                <a:lnTo>
                  <a:pt x="1128744" y="144007"/>
                </a:lnTo>
                <a:lnTo>
                  <a:pt x="1085695" y="161853"/>
                </a:lnTo>
                <a:lnTo>
                  <a:pt x="1043231" y="180651"/>
                </a:lnTo>
                <a:lnTo>
                  <a:pt x="1001366" y="200385"/>
                </a:lnTo>
                <a:lnTo>
                  <a:pt x="960118" y="221041"/>
                </a:lnTo>
                <a:lnTo>
                  <a:pt x="919503" y="242604"/>
                </a:lnTo>
                <a:lnTo>
                  <a:pt x="879536" y="265058"/>
                </a:lnTo>
                <a:lnTo>
                  <a:pt x="840236" y="288390"/>
                </a:lnTo>
                <a:lnTo>
                  <a:pt x="801616" y="312583"/>
                </a:lnTo>
                <a:lnTo>
                  <a:pt x="763695" y="337624"/>
                </a:lnTo>
                <a:lnTo>
                  <a:pt x="726488" y="363497"/>
                </a:lnTo>
                <a:lnTo>
                  <a:pt x="690011" y="390187"/>
                </a:lnTo>
                <a:lnTo>
                  <a:pt x="654282" y="417680"/>
                </a:lnTo>
                <a:lnTo>
                  <a:pt x="619315" y="445960"/>
                </a:lnTo>
                <a:lnTo>
                  <a:pt x="585127" y="475013"/>
                </a:lnTo>
                <a:lnTo>
                  <a:pt x="551735" y="504825"/>
                </a:lnTo>
                <a:lnTo>
                  <a:pt x="519155" y="535379"/>
                </a:lnTo>
                <a:lnTo>
                  <a:pt x="487403" y="566661"/>
                </a:lnTo>
                <a:lnTo>
                  <a:pt x="456495" y="598656"/>
                </a:lnTo>
                <a:lnTo>
                  <a:pt x="426449" y="631350"/>
                </a:lnTo>
                <a:lnTo>
                  <a:pt x="397279" y="664727"/>
                </a:lnTo>
                <a:lnTo>
                  <a:pt x="369002" y="698772"/>
                </a:lnTo>
                <a:lnTo>
                  <a:pt x="341635" y="733471"/>
                </a:lnTo>
                <a:lnTo>
                  <a:pt x="315193" y="768809"/>
                </a:lnTo>
                <a:lnTo>
                  <a:pt x="289694" y="804771"/>
                </a:lnTo>
                <a:lnTo>
                  <a:pt x="265153" y="841342"/>
                </a:lnTo>
                <a:lnTo>
                  <a:pt x="241587" y="878507"/>
                </a:lnTo>
                <a:lnTo>
                  <a:pt x="219011" y="916251"/>
                </a:lnTo>
                <a:lnTo>
                  <a:pt x="197443" y="954560"/>
                </a:lnTo>
                <a:lnTo>
                  <a:pt x="176898" y="993418"/>
                </a:lnTo>
                <a:lnTo>
                  <a:pt x="157393" y="1032810"/>
                </a:lnTo>
                <a:lnTo>
                  <a:pt x="138944" y="1072723"/>
                </a:lnTo>
                <a:lnTo>
                  <a:pt x="121568" y="1113140"/>
                </a:lnTo>
                <a:lnTo>
                  <a:pt x="105279" y="1154047"/>
                </a:lnTo>
                <a:lnTo>
                  <a:pt x="90096" y="1195428"/>
                </a:lnTo>
                <a:lnTo>
                  <a:pt x="76034" y="1237270"/>
                </a:lnTo>
                <a:lnTo>
                  <a:pt x="63109" y="1279558"/>
                </a:lnTo>
                <a:lnTo>
                  <a:pt x="51338" y="1322275"/>
                </a:lnTo>
                <a:lnTo>
                  <a:pt x="40737" y="1365408"/>
                </a:lnTo>
                <a:lnTo>
                  <a:pt x="31322" y="1408942"/>
                </a:lnTo>
                <a:lnTo>
                  <a:pt x="23110" y="1452861"/>
                </a:lnTo>
                <a:lnTo>
                  <a:pt x="16116" y="1497152"/>
                </a:lnTo>
                <a:lnTo>
                  <a:pt x="10357" y="1541798"/>
                </a:lnTo>
                <a:lnTo>
                  <a:pt x="5850" y="1586785"/>
                </a:lnTo>
                <a:lnTo>
                  <a:pt x="2611" y="1632098"/>
                </a:lnTo>
                <a:lnTo>
                  <a:pt x="655" y="1677723"/>
                </a:lnTo>
                <a:lnTo>
                  <a:pt x="0" y="1723644"/>
                </a:lnTo>
                <a:lnTo>
                  <a:pt x="655" y="1769562"/>
                </a:lnTo>
                <a:lnTo>
                  <a:pt x="2611" y="1815184"/>
                </a:lnTo>
                <a:lnTo>
                  <a:pt x="5850" y="1860496"/>
                </a:lnTo>
                <a:lnTo>
                  <a:pt x="10357" y="1905481"/>
                </a:lnTo>
                <a:lnTo>
                  <a:pt x="16116" y="1950125"/>
                </a:lnTo>
                <a:lnTo>
                  <a:pt x="23110" y="1994414"/>
                </a:lnTo>
                <a:lnTo>
                  <a:pt x="31322" y="2038331"/>
                </a:lnTo>
                <a:lnTo>
                  <a:pt x="40737" y="2081864"/>
                </a:lnTo>
                <a:lnTo>
                  <a:pt x="51338" y="2124996"/>
                </a:lnTo>
                <a:lnTo>
                  <a:pt x="63109" y="2167712"/>
                </a:lnTo>
                <a:lnTo>
                  <a:pt x="76034" y="2209998"/>
                </a:lnTo>
                <a:lnTo>
                  <a:pt x="90096" y="2251839"/>
                </a:lnTo>
                <a:lnTo>
                  <a:pt x="105279" y="2293221"/>
                </a:lnTo>
                <a:lnTo>
                  <a:pt x="121568" y="2334127"/>
                </a:lnTo>
                <a:lnTo>
                  <a:pt x="138944" y="2374543"/>
                </a:lnTo>
                <a:lnTo>
                  <a:pt x="157393" y="2414455"/>
                </a:lnTo>
                <a:lnTo>
                  <a:pt x="176898" y="2453847"/>
                </a:lnTo>
                <a:lnTo>
                  <a:pt x="197443" y="2492705"/>
                </a:lnTo>
                <a:lnTo>
                  <a:pt x="219011" y="2531013"/>
                </a:lnTo>
                <a:lnTo>
                  <a:pt x="241587" y="2568757"/>
                </a:lnTo>
                <a:lnTo>
                  <a:pt x="265153" y="2605922"/>
                </a:lnTo>
                <a:lnTo>
                  <a:pt x="289694" y="2642493"/>
                </a:lnTo>
                <a:lnTo>
                  <a:pt x="315193" y="2678455"/>
                </a:lnTo>
                <a:lnTo>
                  <a:pt x="341635" y="2713793"/>
                </a:lnTo>
                <a:lnTo>
                  <a:pt x="369002" y="2748493"/>
                </a:lnTo>
                <a:lnTo>
                  <a:pt x="397279" y="2782539"/>
                </a:lnTo>
                <a:lnTo>
                  <a:pt x="426449" y="2815916"/>
                </a:lnTo>
                <a:lnTo>
                  <a:pt x="456495" y="2848610"/>
                </a:lnTo>
                <a:lnTo>
                  <a:pt x="487403" y="2880606"/>
                </a:lnTo>
                <a:lnTo>
                  <a:pt x="519155" y="2911889"/>
                </a:lnTo>
                <a:lnTo>
                  <a:pt x="551735" y="2942443"/>
                </a:lnTo>
                <a:lnTo>
                  <a:pt x="585127" y="2972255"/>
                </a:lnTo>
                <a:lnTo>
                  <a:pt x="619315" y="3001309"/>
                </a:lnTo>
                <a:lnTo>
                  <a:pt x="654282" y="3029590"/>
                </a:lnTo>
                <a:lnTo>
                  <a:pt x="690011" y="3057084"/>
                </a:lnTo>
                <a:lnTo>
                  <a:pt x="726488" y="3083775"/>
                </a:lnTo>
                <a:lnTo>
                  <a:pt x="763695" y="3109649"/>
                </a:lnTo>
                <a:lnTo>
                  <a:pt x="801616" y="3134690"/>
                </a:lnTo>
                <a:lnTo>
                  <a:pt x="840236" y="3158884"/>
                </a:lnTo>
                <a:lnTo>
                  <a:pt x="879536" y="3182216"/>
                </a:lnTo>
                <a:lnTo>
                  <a:pt x="919503" y="3204672"/>
                </a:lnTo>
                <a:lnTo>
                  <a:pt x="960118" y="3226235"/>
                </a:lnTo>
                <a:lnTo>
                  <a:pt x="1001366" y="3246892"/>
                </a:lnTo>
                <a:lnTo>
                  <a:pt x="1043231" y="3266627"/>
                </a:lnTo>
                <a:lnTo>
                  <a:pt x="1085695" y="3285425"/>
                </a:lnTo>
                <a:lnTo>
                  <a:pt x="1128744" y="3303273"/>
                </a:lnTo>
                <a:lnTo>
                  <a:pt x="1172361" y="3320154"/>
                </a:lnTo>
                <a:lnTo>
                  <a:pt x="1216529" y="3336053"/>
                </a:lnTo>
                <a:lnTo>
                  <a:pt x="1261232" y="3350957"/>
                </a:lnTo>
                <a:lnTo>
                  <a:pt x="1306454" y="3364850"/>
                </a:lnTo>
                <a:lnTo>
                  <a:pt x="1352178" y="3377717"/>
                </a:lnTo>
                <a:lnTo>
                  <a:pt x="1398389" y="3389543"/>
                </a:lnTo>
                <a:lnTo>
                  <a:pt x="1445070" y="3400313"/>
                </a:lnTo>
                <a:lnTo>
                  <a:pt x="1492205" y="3410013"/>
                </a:lnTo>
                <a:lnTo>
                  <a:pt x="1539777" y="3418628"/>
                </a:lnTo>
                <a:lnTo>
                  <a:pt x="1587770" y="3426142"/>
                </a:lnTo>
                <a:lnTo>
                  <a:pt x="1636168" y="3432541"/>
                </a:lnTo>
                <a:lnTo>
                  <a:pt x="1684955" y="3437810"/>
                </a:lnTo>
                <a:lnTo>
                  <a:pt x="1734114" y="3441934"/>
                </a:lnTo>
                <a:lnTo>
                  <a:pt x="1783630" y="3444898"/>
                </a:lnTo>
                <a:lnTo>
                  <a:pt x="1833485" y="3446688"/>
                </a:lnTo>
                <a:lnTo>
                  <a:pt x="1883664" y="3447288"/>
                </a:lnTo>
                <a:lnTo>
                  <a:pt x="1933842" y="3446688"/>
                </a:lnTo>
                <a:lnTo>
                  <a:pt x="1983697" y="3444898"/>
                </a:lnTo>
                <a:lnTo>
                  <a:pt x="2033213" y="3441934"/>
                </a:lnTo>
                <a:lnTo>
                  <a:pt x="2082372" y="3437810"/>
                </a:lnTo>
                <a:lnTo>
                  <a:pt x="2131159" y="3432541"/>
                </a:lnTo>
                <a:lnTo>
                  <a:pt x="2179557" y="3426142"/>
                </a:lnTo>
                <a:lnTo>
                  <a:pt x="2227550" y="3418628"/>
                </a:lnTo>
                <a:lnTo>
                  <a:pt x="2275122" y="3410013"/>
                </a:lnTo>
                <a:lnTo>
                  <a:pt x="2322257" y="3400313"/>
                </a:lnTo>
                <a:lnTo>
                  <a:pt x="2368938" y="3389543"/>
                </a:lnTo>
                <a:lnTo>
                  <a:pt x="2415149" y="3377717"/>
                </a:lnTo>
                <a:lnTo>
                  <a:pt x="2460873" y="3364850"/>
                </a:lnTo>
                <a:lnTo>
                  <a:pt x="2506095" y="3350957"/>
                </a:lnTo>
                <a:lnTo>
                  <a:pt x="2550798" y="3336053"/>
                </a:lnTo>
                <a:lnTo>
                  <a:pt x="2594966" y="3320154"/>
                </a:lnTo>
                <a:lnTo>
                  <a:pt x="2638583" y="3303273"/>
                </a:lnTo>
                <a:lnTo>
                  <a:pt x="2681632" y="3285425"/>
                </a:lnTo>
                <a:lnTo>
                  <a:pt x="2724096" y="3266627"/>
                </a:lnTo>
                <a:lnTo>
                  <a:pt x="2765961" y="3246892"/>
                </a:lnTo>
                <a:lnTo>
                  <a:pt x="2807209" y="3226235"/>
                </a:lnTo>
                <a:lnTo>
                  <a:pt x="2847824" y="3204672"/>
                </a:lnTo>
                <a:lnTo>
                  <a:pt x="2887791" y="3182216"/>
                </a:lnTo>
                <a:lnTo>
                  <a:pt x="2927091" y="3158884"/>
                </a:lnTo>
                <a:lnTo>
                  <a:pt x="2965711" y="3134690"/>
                </a:lnTo>
                <a:lnTo>
                  <a:pt x="3003632" y="3109649"/>
                </a:lnTo>
                <a:lnTo>
                  <a:pt x="3040839" y="3083775"/>
                </a:lnTo>
                <a:lnTo>
                  <a:pt x="3077316" y="3057084"/>
                </a:lnTo>
                <a:lnTo>
                  <a:pt x="3113045" y="3029590"/>
                </a:lnTo>
                <a:lnTo>
                  <a:pt x="3148012" y="3001309"/>
                </a:lnTo>
                <a:lnTo>
                  <a:pt x="3182200" y="2972255"/>
                </a:lnTo>
                <a:lnTo>
                  <a:pt x="3215592" y="2942443"/>
                </a:lnTo>
                <a:lnTo>
                  <a:pt x="3248172" y="2911889"/>
                </a:lnTo>
                <a:lnTo>
                  <a:pt x="3279924" y="2880606"/>
                </a:lnTo>
                <a:lnTo>
                  <a:pt x="3310832" y="2848610"/>
                </a:lnTo>
                <a:lnTo>
                  <a:pt x="3340878" y="2815916"/>
                </a:lnTo>
                <a:lnTo>
                  <a:pt x="3370048" y="2782539"/>
                </a:lnTo>
                <a:lnTo>
                  <a:pt x="3398325" y="2748493"/>
                </a:lnTo>
                <a:lnTo>
                  <a:pt x="3425692" y="2713793"/>
                </a:lnTo>
                <a:lnTo>
                  <a:pt x="3452134" y="2678455"/>
                </a:lnTo>
                <a:lnTo>
                  <a:pt x="3477633" y="2642493"/>
                </a:lnTo>
                <a:lnTo>
                  <a:pt x="3502174" y="2605922"/>
                </a:lnTo>
                <a:lnTo>
                  <a:pt x="3525740" y="2568757"/>
                </a:lnTo>
                <a:lnTo>
                  <a:pt x="3548316" y="2531013"/>
                </a:lnTo>
                <a:lnTo>
                  <a:pt x="3569884" y="2492705"/>
                </a:lnTo>
                <a:lnTo>
                  <a:pt x="3590429" y="2453847"/>
                </a:lnTo>
                <a:lnTo>
                  <a:pt x="3609934" y="2414455"/>
                </a:lnTo>
                <a:lnTo>
                  <a:pt x="3628383" y="2374543"/>
                </a:lnTo>
                <a:lnTo>
                  <a:pt x="3645759" y="2334127"/>
                </a:lnTo>
                <a:lnTo>
                  <a:pt x="3662048" y="2293221"/>
                </a:lnTo>
                <a:lnTo>
                  <a:pt x="3677231" y="2251839"/>
                </a:lnTo>
                <a:lnTo>
                  <a:pt x="3691293" y="2209998"/>
                </a:lnTo>
                <a:lnTo>
                  <a:pt x="3704218" y="2167712"/>
                </a:lnTo>
                <a:lnTo>
                  <a:pt x="3715989" y="2124996"/>
                </a:lnTo>
                <a:lnTo>
                  <a:pt x="3726590" y="2081864"/>
                </a:lnTo>
                <a:lnTo>
                  <a:pt x="3736005" y="2038331"/>
                </a:lnTo>
                <a:lnTo>
                  <a:pt x="3744217" y="1994414"/>
                </a:lnTo>
                <a:lnTo>
                  <a:pt x="3751211" y="1950125"/>
                </a:lnTo>
                <a:lnTo>
                  <a:pt x="3756970" y="1905481"/>
                </a:lnTo>
                <a:lnTo>
                  <a:pt x="3761477" y="1860496"/>
                </a:lnTo>
                <a:lnTo>
                  <a:pt x="3764716" y="1815184"/>
                </a:lnTo>
                <a:lnTo>
                  <a:pt x="3766672" y="1769562"/>
                </a:lnTo>
                <a:lnTo>
                  <a:pt x="3767328" y="1723644"/>
                </a:lnTo>
                <a:lnTo>
                  <a:pt x="3766672" y="1677723"/>
                </a:lnTo>
                <a:lnTo>
                  <a:pt x="3764716" y="1632098"/>
                </a:lnTo>
                <a:lnTo>
                  <a:pt x="3761477" y="1586785"/>
                </a:lnTo>
                <a:lnTo>
                  <a:pt x="3756970" y="1541798"/>
                </a:lnTo>
                <a:lnTo>
                  <a:pt x="3751211" y="1497152"/>
                </a:lnTo>
                <a:lnTo>
                  <a:pt x="3744217" y="1452861"/>
                </a:lnTo>
                <a:lnTo>
                  <a:pt x="3736005" y="1408942"/>
                </a:lnTo>
                <a:lnTo>
                  <a:pt x="3726590" y="1365408"/>
                </a:lnTo>
                <a:lnTo>
                  <a:pt x="3715989" y="1322275"/>
                </a:lnTo>
                <a:lnTo>
                  <a:pt x="3704218" y="1279558"/>
                </a:lnTo>
                <a:lnTo>
                  <a:pt x="3691293" y="1237270"/>
                </a:lnTo>
                <a:lnTo>
                  <a:pt x="3677231" y="1195428"/>
                </a:lnTo>
                <a:lnTo>
                  <a:pt x="3662048" y="1154047"/>
                </a:lnTo>
                <a:lnTo>
                  <a:pt x="3645759" y="1113140"/>
                </a:lnTo>
                <a:lnTo>
                  <a:pt x="3628383" y="1072723"/>
                </a:lnTo>
                <a:lnTo>
                  <a:pt x="3609934" y="1032810"/>
                </a:lnTo>
                <a:lnTo>
                  <a:pt x="3590429" y="993418"/>
                </a:lnTo>
                <a:lnTo>
                  <a:pt x="3569884" y="954560"/>
                </a:lnTo>
                <a:lnTo>
                  <a:pt x="3548316" y="916251"/>
                </a:lnTo>
                <a:lnTo>
                  <a:pt x="3525740" y="878507"/>
                </a:lnTo>
                <a:lnTo>
                  <a:pt x="3502174" y="841342"/>
                </a:lnTo>
                <a:lnTo>
                  <a:pt x="3477633" y="804771"/>
                </a:lnTo>
                <a:lnTo>
                  <a:pt x="3452134" y="768809"/>
                </a:lnTo>
                <a:lnTo>
                  <a:pt x="3425692" y="733471"/>
                </a:lnTo>
                <a:lnTo>
                  <a:pt x="3398325" y="698772"/>
                </a:lnTo>
                <a:lnTo>
                  <a:pt x="3370048" y="664727"/>
                </a:lnTo>
                <a:lnTo>
                  <a:pt x="3340878" y="631350"/>
                </a:lnTo>
                <a:lnTo>
                  <a:pt x="3310832" y="598656"/>
                </a:lnTo>
                <a:lnTo>
                  <a:pt x="3279924" y="566661"/>
                </a:lnTo>
                <a:lnTo>
                  <a:pt x="3248172" y="535379"/>
                </a:lnTo>
                <a:lnTo>
                  <a:pt x="3215592" y="504825"/>
                </a:lnTo>
                <a:lnTo>
                  <a:pt x="3182200" y="475013"/>
                </a:lnTo>
                <a:lnTo>
                  <a:pt x="3148012" y="445960"/>
                </a:lnTo>
                <a:lnTo>
                  <a:pt x="3113045" y="417680"/>
                </a:lnTo>
                <a:lnTo>
                  <a:pt x="3077316" y="390187"/>
                </a:lnTo>
                <a:lnTo>
                  <a:pt x="3040839" y="363497"/>
                </a:lnTo>
                <a:lnTo>
                  <a:pt x="3003632" y="337624"/>
                </a:lnTo>
                <a:lnTo>
                  <a:pt x="2965711" y="312583"/>
                </a:lnTo>
                <a:lnTo>
                  <a:pt x="2927091" y="288390"/>
                </a:lnTo>
                <a:lnTo>
                  <a:pt x="2887791" y="265058"/>
                </a:lnTo>
                <a:lnTo>
                  <a:pt x="2847824" y="242604"/>
                </a:lnTo>
                <a:lnTo>
                  <a:pt x="2807209" y="221041"/>
                </a:lnTo>
                <a:lnTo>
                  <a:pt x="2765961" y="200385"/>
                </a:lnTo>
                <a:lnTo>
                  <a:pt x="2724096" y="180651"/>
                </a:lnTo>
                <a:lnTo>
                  <a:pt x="2681632" y="161853"/>
                </a:lnTo>
                <a:lnTo>
                  <a:pt x="2638583" y="144007"/>
                </a:lnTo>
                <a:lnTo>
                  <a:pt x="2594966" y="127127"/>
                </a:lnTo>
                <a:lnTo>
                  <a:pt x="2550798" y="111228"/>
                </a:lnTo>
                <a:lnTo>
                  <a:pt x="2506095" y="96325"/>
                </a:lnTo>
                <a:lnTo>
                  <a:pt x="2460873" y="82433"/>
                </a:lnTo>
                <a:lnTo>
                  <a:pt x="2415149" y="69566"/>
                </a:lnTo>
                <a:lnTo>
                  <a:pt x="2368938" y="57741"/>
                </a:lnTo>
                <a:lnTo>
                  <a:pt x="2322257" y="46971"/>
                </a:lnTo>
                <a:lnTo>
                  <a:pt x="2275122" y="37272"/>
                </a:lnTo>
                <a:lnTo>
                  <a:pt x="2227550" y="28658"/>
                </a:lnTo>
                <a:lnTo>
                  <a:pt x="2179557" y="21144"/>
                </a:lnTo>
                <a:lnTo>
                  <a:pt x="2131159" y="14745"/>
                </a:lnTo>
                <a:lnTo>
                  <a:pt x="2082372" y="9476"/>
                </a:lnTo>
                <a:lnTo>
                  <a:pt x="2033213" y="5353"/>
                </a:lnTo>
                <a:lnTo>
                  <a:pt x="1983697" y="2389"/>
                </a:lnTo>
                <a:lnTo>
                  <a:pt x="1933842" y="599"/>
                </a:lnTo>
                <a:lnTo>
                  <a:pt x="1883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8600" y="3337559"/>
            <a:ext cx="3767454" cy="3447415"/>
          </a:xfrm>
          <a:custGeom>
            <a:avLst/>
            <a:gdLst/>
            <a:ahLst/>
            <a:cxnLst/>
            <a:rect l="l" t="t" r="r" b="b"/>
            <a:pathLst>
              <a:path w="3767454" h="3447415">
                <a:moveTo>
                  <a:pt x="0" y="1723644"/>
                </a:moveTo>
                <a:lnTo>
                  <a:pt x="655" y="1677723"/>
                </a:lnTo>
                <a:lnTo>
                  <a:pt x="2611" y="1632098"/>
                </a:lnTo>
                <a:lnTo>
                  <a:pt x="5850" y="1586785"/>
                </a:lnTo>
                <a:lnTo>
                  <a:pt x="10357" y="1541798"/>
                </a:lnTo>
                <a:lnTo>
                  <a:pt x="16116" y="1497152"/>
                </a:lnTo>
                <a:lnTo>
                  <a:pt x="23110" y="1452861"/>
                </a:lnTo>
                <a:lnTo>
                  <a:pt x="31322" y="1408942"/>
                </a:lnTo>
                <a:lnTo>
                  <a:pt x="40737" y="1365408"/>
                </a:lnTo>
                <a:lnTo>
                  <a:pt x="51338" y="1322275"/>
                </a:lnTo>
                <a:lnTo>
                  <a:pt x="63109" y="1279558"/>
                </a:lnTo>
                <a:lnTo>
                  <a:pt x="76034" y="1237270"/>
                </a:lnTo>
                <a:lnTo>
                  <a:pt x="90096" y="1195428"/>
                </a:lnTo>
                <a:lnTo>
                  <a:pt x="105279" y="1154047"/>
                </a:lnTo>
                <a:lnTo>
                  <a:pt x="121568" y="1113140"/>
                </a:lnTo>
                <a:lnTo>
                  <a:pt x="138944" y="1072723"/>
                </a:lnTo>
                <a:lnTo>
                  <a:pt x="157393" y="1032810"/>
                </a:lnTo>
                <a:lnTo>
                  <a:pt x="176898" y="993418"/>
                </a:lnTo>
                <a:lnTo>
                  <a:pt x="197443" y="954560"/>
                </a:lnTo>
                <a:lnTo>
                  <a:pt x="219011" y="916251"/>
                </a:lnTo>
                <a:lnTo>
                  <a:pt x="241587" y="878507"/>
                </a:lnTo>
                <a:lnTo>
                  <a:pt x="265153" y="841342"/>
                </a:lnTo>
                <a:lnTo>
                  <a:pt x="289694" y="804771"/>
                </a:lnTo>
                <a:lnTo>
                  <a:pt x="315193" y="768809"/>
                </a:lnTo>
                <a:lnTo>
                  <a:pt x="341635" y="733471"/>
                </a:lnTo>
                <a:lnTo>
                  <a:pt x="369002" y="698772"/>
                </a:lnTo>
                <a:lnTo>
                  <a:pt x="397279" y="664727"/>
                </a:lnTo>
                <a:lnTo>
                  <a:pt x="426449" y="631350"/>
                </a:lnTo>
                <a:lnTo>
                  <a:pt x="456495" y="598656"/>
                </a:lnTo>
                <a:lnTo>
                  <a:pt x="487403" y="566661"/>
                </a:lnTo>
                <a:lnTo>
                  <a:pt x="519155" y="535379"/>
                </a:lnTo>
                <a:lnTo>
                  <a:pt x="551735" y="504824"/>
                </a:lnTo>
                <a:lnTo>
                  <a:pt x="585127" y="475013"/>
                </a:lnTo>
                <a:lnTo>
                  <a:pt x="619315" y="445960"/>
                </a:lnTo>
                <a:lnTo>
                  <a:pt x="654282" y="417680"/>
                </a:lnTo>
                <a:lnTo>
                  <a:pt x="690011" y="390187"/>
                </a:lnTo>
                <a:lnTo>
                  <a:pt x="726488" y="363497"/>
                </a:lnTo>
                <a:lnTo>
                  <a:pt x="763695" y="337624"/>
                </a:lnTo>
                <a:lnTo>
                  <a:pt x="801616" y="312583"/>
                </a:lnTo>
                <a:lnTo>
                  <a:pt x="840236" y="288390"/>
                </a:lnTo>
                <a:lnTo>
                  <a:pt x="879536" y="265058"/>
                </a:lnTo>
                <a:lnTo>
                  <a:pt x="919503" y="242604"/>
                </a:lnTo>
                <a:lnTo>
                  <a:pt x="960118" y="221041"/>
                </a:lnTo>
                <a:lnTo>
                  <a:pt x="1001366" y="200385"/>
                </a:lnTo>
                <a:lnTo>
                  <a:pt x="1043231" y="180651"/>
                </a:lnTo>
                <a:lnTo>
                  <a:pt x="1085695" y="161853"/>
                </a:lnTo>
                <a:lnTo>
                  <a:pt x="1128744" y="144007"/>
                </a:lnTo>
                <a:lnTo>
                  <a:pt x="1172361" y="127127"/>
                </a:lnTo>
                <a:lnTo>
                  <a:pt x="1216529" y="111228"/>
                </a:lnTo>
                <a:lnTo>
                  <a:pt x="1261232" y="96325"/>
                </a:lnTo>
                <a:lnTo>
                  <a:pt x="1306454" y="82433"/>
                </a:lnTo>
                <a:lnTo>
                  <a:pt x="1352178" y="69566"/>
                </a:lnTo>
                <a:lnTo>
                  <a:pt x="1398389" y="57741"/>
                </a:lnTo>
                <a:lnTo>
                  <a:pt x="1445070" y="46971"/>
                </a:lnTo>
                <a:lnTo>
                  <a:pt x="1492205" y="37272"/>
                </a:lnTo>
                <a:lnTo>
                  <a:pt x="1539777" y="28658"/>
                </a:lnTo>
                <a:lnTo>
                  <a:pt x="1587770" y="21144"/>
                </a:lnTo>
                <a:lnTo>
                  <a:pt x="1636168" y="14745"/>
                </a:lnTo>
                <a:lnTo>
                  <a:pt x="1684955" y="9476"/>
                </a:lnTo>
                <a:lnTo>
                  <a:pt x="1734114" y="5353"/>
                </a:lnTo>
                <a:lnTo>
                  <a:pt x="1783630" y="2389"/>
                </a:lnTo>
                <a:lnTo>
                  <a:pt x="1833485" y="599"/>
                </a:lnTo>
                <a:lnTo>
                  <a:pt x="1883664" y="0"/>
                </a:lnTo>
                <a:lnTo>
                  <a:pt x="1933842" y="599"/>
                </a:lnTo>
                <a:lnTo>
                  <a:pt x="1983697" y="2389"/>
                </a:lnTo>
                <a:lnTo>
                  <a:pt x="2033213" y="5353"/>
                </a:lnTo>
                <a:lnTo>
                  <a:pt x="2082372" y="9476"/>
                </a:lnTo>
                <a:lnTo>
                  <a:pt x="2131159" y="14745"/>
                </a:lnTo>
                <a:lnTo>
                  <a:pt x="2179557" y="21144"/>
                </a:lnTo>
                <a:lnTo>
                  <a:pt x="2227550" y="28658"/>
                </a:lnTo>
                <a:lnTo>
                  <a:pt x="2275122" y="37272"/>
                </a:lnTo>
                <a:lnTo>
                  <a:pt x="2322257" y="46971"/>
                </a:lnTo>
                <a:lnTo>
                  <a:pt x="2368938" y="57741"/>
                </a:lnTo>
                <a:lnTo>
                  <a:pt x="2415149" y="69566"/>
                </a:lnTo>
                <a:lnTo>
                  <a:pt x="2460873" y="82433"/>
                </a:lnTo>
                <a:lnTo>
                  <a:pt x="2506095" y="96325"/>
                </a:lnTo>
                <a:lnTo>
                  <a:pt x="2550798" y="111228"/>
                </a:lnTo>
                <a:lnTo>
                  <a:pt x="2594966" y="127127"/>
                </a:lnTo>
                <a:lnTo>
                  <a:pt x="2638583" y="144007"/>
                </a:lnTo>
                <a:lnTo>
                  <a:pt x="2681632" y="161853"/>
                </a:lnTo>
                <a:lnTo>
                  <a:pt x="2724096" y="180651"/>
                </a:lnTo>
                <a:lnTo>
                  <a:pt x="2765961" y="200385"/>
                </a:lnTo>
                <a:lnTo>
                  <a:pt x="2807209" y="221041"/>
                </a:lnTo>
                <a:lnTo>
                  <a:pt x="2847824" y="242604"/>
                </a:lnTo>
                <a:lnTo>
                  <a:pt x="2887791" y="265058"/>
                </a:lnTo>
                <a:lnTo>
                  <a:pt x="2927091" y="288390"/>
                </a:lnTo>
                <a:lnTo>
                  <a:pt x="2965711" y="312583"/>
                </a:lnTo>
                <a:lnTo>
                  <a:pt x="3003632" y="337624"/>
                </a:lnTo>
                <a:lnTo>
                  <a:pt x="3040839" y="363497"/>
                </a:lnTo>
                <a:lnTo>
                  <a:pt x="3077316" y="390187"/>
                </a:lnTo>
                <a:lnTo>
                  <a:pt x="3113045" y="417680"/>
                </a:lnTo>
                <a:lnTo>
                  <a:pt x="3148012" y="445960"/>
                </a:lnTo>
                <a:lnTo>
                  <a:pt x="3182200" y="475013"/>
                </a:lnTo>
                <a:lnTo>
                  <a:pt x="3215592" y="504825"/>
                </a:lnTo>
                <a:lnTo>
                  <a:pt x="3248172" y="535379"/>
                </a:lnTo>
                <a:lnTo>
                  <a:pt x="3279924" y="566661"/>
                </a:lnTo>
                <a:lnTo>
                  <a:pt x="3310832" y="598656"/>
                </a:lnTo>
                <a:lnTo>
                  <a:pt x="3340878" y="631350"/>
                </a:lnTo>
                <a:lnTo>
                  <a:pt x="3370048" y="664727"/>
                </a:lnTo>
                <a:lnTo>
                  <a:pt x="3398325" y="698772"/>
                </a:lnTo>
                <a:lnTo>
                  <a:pt x="3425692" y="733471"/>
                </a:lnTo>
                <a:lnTo>
                  <a:pt x="3452134" y="768809"/>
                </a:lnTo>
                <a:lnTo>
                  <a:pt x="3477633" y="804771"/>
                </a:lnTo>
                <a:lnTo>
                  <a:pt x="3502174" y="841342"/>
                </a:lnTo>
                <a:lnTo>
                  <a:pt x="3525740" y="878507"/>
                </a:lnTo>
                <a:lnTo>
                  <a:pt x="3548316" y="916251"/>
                </a:lnTo>
                <a:lnTo>
                  <a:pt x="3569884" y="954560"/>
                </a:lnTo>
                <a:lnTo>
                  <a:pt x="3590429" y="993418"/>
                </a:lnTo>
                <a:lnTo>
                  <a:pt x="3609934" y="1032810"/>
                </a:lnTo>
                <a:lnTo>
                  <a:pt x="3628383" y="1072723"/>
                </a:lnTo>
                <a:lnTo>
                  <a:pt x="3645759" y="1113140"/>
                </a:lnTo>
                <a:lnTo>
                  <a:pt x="3662048" y="1154047"/>
                </a:lnTo>
                <a:lnTo>
                  <a:pt x="3677231" y="1195428"/>
                </a:lnTo>
                <a:lnTo>
                  <a:pt x="3691293" y="1237270"/>
                </a:lnTo>
                <a:lnTo>
                  <a:pt x="3704218" y="1279558"/>
                </a:lnTo>
                <a:lnTo>
                  <a:pt x="3715989" y="1322275"/>
                </a:lnTo>
                <a:lnTo>
                  <a:pt x="3726590" y="1365408"/>
                </a:lnTo>
                <a:lnTo>
                  <a:pt x="3736005" y="1408942"/>
                </a:lnTo>
                <a:lnTo>
                  <a:pt x="3744217" y="1452861"/>
                </a:lnTo>
                <a:lnTo>
                  <a:pt x="3751211" y="1497152"/>
                </a:lnTo>
                <a:lnTo>
                  <a:pt x="3756970" y="1541798"/>
                </a:lnTo>
                <a:lnTo>
                  <a:pt x="3761477" y="1586785"/>
                </a:lnTo>
                <a:lnTo>
                  <a:pt x="3764716" y="1632098"/>
                </a:lnTo>
                <a:lnTo>
                  <a:pt x="3766672" y="1677723"/>
                </a:lnTo>
                <a:lnTo>
                  <a:pt x="3767328" y="1723644"/>
                </a:lnTo>
                <a:lnTo>
                  <a:pt x="3766672" y="1769562"/>
                </a:lnTo>
                <a:lnTo>
                  <a:pt x="3764716" y="1815184"/>
                </a:lnTo>
                <a:lnTo>
                  <a:pt x="3761477" y="1860496"/>
                </a:lnTo>
                <a:lnTo>
                  <a:pt x="3756970" y="1905481"/>
                </a:lnTo>
                <a:lnTo>
                  <a:pt x="3751211" y="1950125"/>
                </a:lnTo>
                <a:lnTo>
                  <a:pt x="3744217" y="1994414"/>
                </a:lnTo>
                <a:lnTo>
                  <a:pt x="3736005" y="2038331"/>
                </a:lnTo>
                <a:lnTo>
                  <a:pt x="3726590" y="2081864"/>
                </a:lnTo>
                <a:lnTo>
                  <a:pt x="3715989" y="2124996"/>
                </a:lnTo>
                <a:lnTo>
                  <a:pt x="3704218" y="2167712"/>
                </a:lnTo>
                <a:lnTo>
                  <a:pt x="3691293" y="2209998"/>
                </a:lnTo>
                <a:lnTo>
                  <a:pt x="3677231" y="2251839"/>
                </a:lnTo>
                <a:lnTo>
                  <a:pt x="3662048" y="2293221"/>
                </a:lnTo>
                <a:lnTo>
                  <a:pt x="3645759" y="2334127"/>
                </a:lnTo>
                <a:lnTo>
                  <a:pt x="3628383" y="2374543"/>
                </a:lnTo>
                <a:lnTo>
                  <a:pt x="3609934" y="2414455"/>
                </a:lnTo>
                <a:lnTo>
                  <a:pt x="3590429" y="2453847"/>
                </a:lnTo>
                <a:lnTo>
                  <a:pt x="3569884" y="2492705"/>
                </a:lnTo>
                <a:lnTo>
                  <a:pt x="3548316" y="2531013"/>
                </a:lnTo>
                <a:lnTo>
                  <a:pt x="3525740" y="2568757"/>
                </a:lnTo>
                <a:lnTo>
                  <a:pt x="3502174" y="2605922"/>
                </a:lnTo>
                <a:lnTo>
                  <a:pt x="3477633" y="2642493"/>
                </a:lnTo>
                <a:lnTo>
                  <a:pt x="3452134" y="2678455"/>
                </a:lnTo>
                <a:lnTo>
                  <a:pt x="3425692" y="2713793"/>
                </a:lnTo>
                <a:lnTo>
                  <a:pt x="3398325" y="2748493"/>
                </a:lnTo>
                <a:lnTo>
                  <a:pt x="3370048" y="2782539"/>
                </a:lnTo>
                <a:lnTo>
                  <a:pt x="3340878" y="2815916"/>
                </a:lnTo>
                <a:lnTo>
                  <a:pt x="3310832" y="2848610"/>
                </a:lnTo>
                <a:lnTo>
                  <a:pt x="3279924" y="2880606"/>
                </a:lnTo>
                <a:lnTo>
                  <a:pt x="3248172" y="2911889"/>
                </a:lnTo>
                <a:lnTo>
                  <a:pt x="3215592" y="2942443"/>
                </a:lnTo>
                <a:lnTo>
                  <a:pt x="3182200" y="2972255"/>
                </a:lnTo>
                <a:lnTo>
                  <a:pt x="3148012" y="3001309"/>
                </a:lnTo>
                <a:lnTo>
                  <a:pt x="3113045" y="3029590"/>
                </a:lnTo>
                <a:lnTo>
                  <a:pt x="3077316" y="3057084"/>
                </a:lnTo>
                <a:lnTo>
                  <a:pt x="3040839" y="3083775"/>
                </a:lnTo>
                <a:lnTo>
                  <a:pt x="3003632" y="3109649"/>
                </a:lnTo>
                <a:lnTo>
                  <a:pt x="2965711" y="3134690"/>
                </a:lnTo>
                <a:lnTo>
                  <a:pt x="2927091" y="3158884"/>
                </a:lnTo>
                <a:lnTo>
                  <a:pt x="2887791" y="3182216"/>
                </a:lnTo>
                <a:lnTo>
                  <a:pt x="2847824" y="3204672"/>
                </a:lnTo>
                <a:lnTo>
                  <a:pt x="2807209" y="3226235"/>
                </a:lnTo>
                <a:lnTo>
                  <a:pt x="2765961" y="3246892"/>
                </a:lnTo>
                <a:lnTo>
                  <a:pt x="2724096" y="3266627"/>
                </a:lnTo>
                <a:lnTo>
                  <a:pt x="2681632" y="3285425"/>
                </a:lnTo>
                <a:lnTo>
                  <a:pt x="2638583" y="3303273"/>
                </a:lnTo>
                <a:lnTo>
                  <a:pt x="2594966" y="3320154"/>
                </a:lnTo>
                <a:lnTo>
                  <a:pt x="2550798" y="3336053"/>
                </a:lnTo>
                <a:lnTo>
                  <a:pt x="2506095" y="3350957"/>
                </a:lnTo>
                <a:lnTo>
                  <a:pt x="2460873" y="3364850"/>
                </a:lnTo>
                <a:lnTo>
                  <a:pt x="2415149" y="3377717"/>
                </a:lnTo>
                <a:lnTo>
                  <a:pt x="2368938" y="3389543"/>
                </a:lnTo>
                <a:lnTo>
                  <a:pt x="2322257" y="3400313"/>
                </a:lnTo>
                <a:lnTo>
                  <a:pt x="2275122" y="3410013"/>
                </a:lnTo>
                <a:lnTo>
                  <a:pt x="2227550" y="3418628"/>
                </a:lnTo>
                <a:lnTo>
                  <a:pt x="2179557" y="3426142"/>
                </a:lnTo>
                <a:lnTo>
                  <a:pt x="2131159" y="3432541"/>
                </a:lnTo>
                <a:lnTo>
                  <a:pt x="2082372" y="3437810"/>
                </a:lnTo>
                <a:lnTo>
                  <a:pt x="2033213" y="3441934"/>
                </a:lnTo>
                <a:lnTo>
                  <a:pt x="1983697" y="3444898"/>
                </a:lnTo>
                <a:lnTo>
                  <a:pt x="1933842" y="3446688"/>
                </a:lnTo>
                <a:lnTo>
                  <a:pt x="1883664" y="3447288"/>
                </a:lnTo>
                <a:lnTo>
                  <a:pt x="1833485" y="3446688"/>
                </a:lnTo>
                <a:lnTo>
                  <a:pt x="1783630" y="3444898"/>
                </a:lnTo>
                <a:lnTo>
                  <a:pt x="1734114" y="3441934"/>
                </a:lnTo>
                <a:lnTo>
                  <a:pt x="1684955" y="3437810"/>
                </a:lnTo>
                <a:lnTo>
                  <a:pt x="1636168" y="3432541"/>
                </a:lnTo>
                <a:lnTo>
                  <a:pt x="1587770" y="3426142"/>
                </a:lnTo>
                <a:lnTo>
                  <a:pt x="1539777" y="3418628"/>
                </a:lnTo>
                <a:lnTo>
                  <a:pt x="1492205" y="3410013"/>
                </a:lnTo>
                <a:lnTo>
                  <a:pt x="1445070" y="3400313"/>
                </a:lnTo>
                <a:lnTo>
                  <a:pt x="1398389" y="3389543"/>
                </a:lnTo>
                <a:lnTo>
                  <a:pt x="1352178" y="3377717"/>
                </a:lnTo>
                <a:lnTo>
                  <a:pt x="1306454" y="3364850"/>
                </a:lnTo>
                <a:lnTo>
                  <a:pt x="1261232" y="3350957"/>
                </a:lnTo>
                <a:lnTo>
                  <a:pt x="1216529" y="3336053"/>
                </a:lnTo>
                <a:lnTo>
                  <a:pt x="1172361" y="3320154"/>
                </a:lnTo>
                <a:lnTo>
                  <a:pt x="1128744" y="3303273"/>
                </a:lnTo>
                <a:lnTo>
                  <a:pt x="1085695" y="3285425"/>
                </a:lnTo>
                <a:lnTo>
                  <a:pt x="1043231" y="3266627"/>
                </a:lnTo>
                <a:lnTo>
                  <a:pt x="1001366" y="3246892"/>
                </a:lnTo>
                <a:lnTo>
                  <a:pt x="960118" y="3226235"/>
                </a:lnTo>
                <a:lnTo>
                  <a:pt x="919503" y="3204672"/>
                </a:lnTo>
                <a:lnTo>
                  <a:pt x="879536" y="3182216"/>
                </a:lnTo>
                <a:lnTo>
                  <a:pt x="840236" y="3158884"/>
                </a:lnTo>
                <a:lnTo>
                  <a:pt x="801616" y="3134690"/>
                </a:lnTo>
                <a:lnTo>
                  <a:pt x="763695" y="3109649"/>
                </a:lnTo>
                <a:lnTo>
                  <a:pt x="726488" y="3083775"/>
                </a:lnTo>
                <a:lnTo>
                  <a:pt x="690011" y="3057084"/>
                </a:lnTo>
                <a:lnTo>
                  <a:pt x="654282" y="3029590"/>
                </a:lnTo>
                <a:lnTo>
                  <a:pt x="619315" y="3001309"/>
                </a:lnTo>
                <a:lnTo>
                  <a:pt x="585127" y="2972255"/>
                </a:lnTo>
                <a:lnTo>
                  <a:pt x="551735" y="2942443"/>
                </a:lnTo>
                <a:lnTo>
                  <a:pt x="519155" y="2911889"/>
                </a:lnTo>
                <a:lnTo>
                  <a:pt x="487403" y="2880606"/>
                </a:lnTo>
                <a:lnTo>
                  <a:pt x="456495" y="2848610"/>
                </a:lnTo>
                <a:lnTo>
                  <a:pt x="426449" y="2815916"/>
                </a:lnTo>
                <a:lnTo>
                  <a:pt x="397279" y="2782539"/>
                </a:lnTo>
                <a:lnTo>
                  <a:pt x="369002" y="2748493"/>
                </a:lnTo>
                <a:lnTo>
                  <a:pt x="341635" y="2713793"/>
                </a:lnTo>
                <a:lnTo>
                  <a:pt x="315193" y="2678455"/>
                </a:lnTo>
                <a:lnTo>
                  <a:pt x="289694" y="2642493"/>
                </a:lnTo>
                <a:lnTo>
                  <a:pt x="265153" y="2605922"/>
                </a:lnTo>
                <a:lnTo>
                  <a:pt x="241587" y="2568757"/>
                </a:lnTo>
                <a:lnTo>
                  <a:pt x="219011" y="2531013"/>
                </a:lnTo>
                <a:lnTo>
                  <a:pt x="197443" y="2492705"/>
                </a:lnTo>
                <a:lnTo>
                  <a:pt x="176898" y="2453847"/>
                </a:lnTo>
                <a:lnTo>
                  <a:pt x="157393" y="2414455"/>
                </a:lnTo>
                <a:lnTo>
                  <a:pt x="138944" y="2374543"/>
                </a:lnTo>
                <a:lnTo>
                  <a:pt x="121568" y="2334127"/>
                </a:lnTo>
                <a:lnTo>
                  <a:pt x="105279" y="2293221"/>
                </a:lnTo>
                <a:lnTo>
                  <a:pt x="90096" y="2251839"/>
                </a:lnTo>
                <a:lnTo>
                  <a:pt x="76034" y="2209998"/>
                </a:lnTo>
                <a:lnTo>
                  <a:pt x="63109" y="2167712"/>
                </a:lnTo>
                <a:lnTo>
                  <a:pt x="51338" y="2124996"/>
                </a:lnTo>
                <a:lnTo>
                  <a:pt x="40737" y="2081864"/>
                </a:lnTo>
                <a:lnTo>
                  <a:pt x="31322" y="2038331"/>
                </a:lnTo>
                <a:lnTo>
                  <a:pt x="23110" y="1994414"/>
                </a:lnTo>
                <a:lnTo>
                  <a:pt x="16116" y="1950125"/>
                </a:lnTo>
                <a:lnTo>
                  <a:pt x="10357" y="1905481"/>
                </a:lnTo>
                <a:lnTo>
                  <a:pt x="5850" y="1860496"/>
                </a:lnTo>
                <a:lnTo>
                  <a:pt x="2611" y="1815184"/>
                </a:lnTo>
                <a:lnTo>
                  <a:pt x="655" y="1769562"/>
                </a:lnTo>
                <a:lnTo>
                  <a:pt x="0" y="1723644"/>
                </a:lnTo>
                <a:close/>
              </a:path>
            </a:pathLst>
          </a:custGeom>
          <a:ln w="24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9535" y="3834384"/>
            <a:ext cx="2520696" cy="2788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9016" y="0"/>
            <a:ext cx="2508504" cy="113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38912" cy="11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2819400"/>
            <a:ext cx="426720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1353" y="2846832"/>
            <a:ext cx="426720" cy="4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5504" y="2822448"/>
            <a:ext cx="426719" cy="463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9656" y="2840736"/>
            <a:ext cx="429768" cy="445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1825" y="2846832"/>
            <a:ext cx="426720" cy="43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5976" y="2843783"/>
            <a:ext cx="429768" cy="441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9273" y="2843783"/>
            <a:ext cx="441959" cy="441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7200" y="3377183"/>
            <a:ext cx="405384" cy="441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9160" y="3377183"/>
            <a:ext cx="829056" cy="4419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9552" y="3377183"/>
            <a:ext cx="429768" cy="4419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7337" y="3377183"/>
            <a:ext cx="408431" cy="4419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8440" y="3377183"/>
            <a:ext cx="368807" cy="4450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04888" y="3377183"/>
            <a:ext cx="405383" cy="441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3801" y="3377183"/>
            <a:ext cx="393192" cy="4419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5944" y="2026920"/>
            <a:ext cx="6281928" cy="262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5944" y="3048000"/>
            <a:ext cx="6281928" cy="262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5944" y="3913632"/>
            <a:ext cx="6281928" cy="259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512" y="0"/>
            <a:ext cx="1066800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512" y="1013459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64009">
            <a:solidFill>
              <a:srgbClr val="356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616" y="585216"/>
            <a:ext cx="304800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0703" y="585216"/>
            <a:ext cx="301752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4647" y="566927"/>
            <a:ext cx="323088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5272" y="585216"/>
            <a:ext cx="301751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4455" y="588263"/>
            <a:ext cx="615695" cy="320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392" y="588263"/>
            <a:ext cx="320039" cy="320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9064" y="658368"/>
            <a:ext cx="82296" cy="240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0503" y="658368"/>
            <a:ext cx="204215" cy="231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9959" y="670559"/>
            <a:ext cx="204215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6367" y="661416"/>
            <a:ext cx="207263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5823" y="670559"/>
            <a:ext cx="207263" cy="219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6240" y="670559"/>
            <a:ext cx="204215" cy="219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5696" y="670559"/>
            <a:ext cx="204215" cy="21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8200" y="670559"/>
            <a:ext cx="210312" cy="219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2520" y="670559"/>
            <a:ext cx="204215" cy="2194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1120" y="670559"/>
            <a:ext cx="185927" cy="2194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25440" y="670559"/>
            <a:ext cx="198120" cy="2194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41847" y="670559"/>
            <a:ext cx="204215" cy="2194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52159" y="658368"/>
            <a:ext cx="82296" cy="2407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" y="2002535"/>
            <a:ext cx="10591800" cy="35905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7863" y="1816607"/>
            <a:ext cx="3099816" cy="406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7679" y="2910839"/>
            <a:ext cx="7894319" cy="2798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910839"/>
            <a:ext cx="1197864" cy="2798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512" y="0"/>
            <a:ext cx="1066800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512" y="1013459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64009">
            <a:solidFill>
              <a:srgbClr val="356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616" y="585216"/>
            <a:ext cx="304800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0703" y="585216"/>
            <a:ext cx="301752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4647" y="566927"/>
            <a:ext cx="323088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5272" y="585216"/>
            <a:ext cx="301751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4455" y="588263"/>
            <a:ext cx="615695" cy="320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392" y="588263"/>
            <a:ext cx="320039" cy="320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9064" y="658368"/>
            <a:ext cx="82296" cy="240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0503" y="658368"/>
            <a:ext cx="204215" cy="231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9959" y="670559"/>
            <a:ext cx="204215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6367" y="661416"/>
            <a:ext cx="207263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5823" y="670559"/>
            <a:ext cx="207263" cy="219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6240" y="670559"/>
            <a:ext cx="204215" cy="219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5696" y="670559"/>
            <a:ext cx="204215" cy="21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8200" y="670559"/>
            <a:ext cx="210312" cy="219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2520" y="670559"/>
            <a:ext cx="204215" cy="2194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1120" y="670559"/>
            <a:ext cx="185927" cy="2194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25440" y="670559"/>
            <a:ext cx="213360" cy="2194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44896" y="670559"/>
            <a:ext cx="192024" cy="2194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52159" y="658368"/>
            <a:ext cx="82296" cy="2407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44567" y="3136392"/>
            <a:ext cx="3593591" cy="7010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11311" y="3349752"/>
            <a:ext cx="2865120" cy="3169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35423" y="4090415"/>
            <a:ext cx="2977896" cy="5212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89519" y="4096511"/>
            <a:ext cx="137159" cy="1645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60207" y="4096511"/>
            <a:ext cx="143255" cy="1615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67471" y="4090415"/>
            <a:ext cx="85344" cy="1737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77328" y="4303776"/>
            <a:ext cx="115824" cy="12801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60207" y="4303776"/>
            <a:ext cx="121920" cy="12801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97368" y="4300728"/>
            <a:ext cx="109727" cy="1310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34528" y="4300728"/>
            <a:ext cx="128016" cy="1310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80831" y="4303776"/>
            <a:ext cx="100583" cy="12801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54568" y="4303776"/>
            <a:ext cx="109727" cy="1280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94776" y="4303776"/>
            <a:ext cx="124968" cy="1280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34983" y="4303776"/>
            <a:ext cx="106679" cy="12801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14816" y="4303776"/>
            <a:ext cx="109727" cy="1310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55023" y="4303776"/>
            <a:ext cx="124968" cy="1280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95231" y="4303776"/>
            <a:ext cx="106679" cy="1280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75064" y="4303776"/>
            <a:ext cx="124968" cy="1280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12223" y="4306823"/>
            <a:ext cx="115824" cy="1249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95104" y="4303776"/>
            <a:ext cx="121920" cy="12801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35311" y="4303776"/>
            <a:ext cx="106679" cy="1280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15143" y="4303776"/>
            <a:ext cx="103631" cy="12801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52304" y="4306823"/>
            <a:ext cx="112774" cy="1249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89464" y="4303776"/>
            <a:ext cx="106679" cy="12801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75392" y="4303776"/>
            <a:ext cx="106679" cy="12801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09504" y="4300728"/>
            <a:ext cx="124968" cy="1310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52759" y="4303776"/>
            <a:ext cx="121920" cy="12801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81471" y="2578607"/>
            <a:ext cx="207263" cy="23164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25311" y="2575560"/>
            <a:ext cx="207263" cy="23164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48400" y="2575560"/>
            <a:ext cx="216408" cy="23164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92240" y="2575560"/>
            <a:ext cx="192023" cy="23469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06183" y="2578607"/>
            <a:ext cx="207264" cy="2316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46976" y="2575560"/>
            <a:ext cx="201168" cy="23774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93864" y="2575560"/>
            <a:ext cx="222503" cy="23164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10856" y="2578607"/>
            <a:ext cx="207264" cy="23164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7743" y="2575560"/>
            <a:ext cx="192024" cy="23469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44567" y="4751832"/>
            <a:ext cx="115824" cy="11887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81728" y="4745735"/>
            <a:ext cx="124967" cy="1310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67655" y="4745735"/>
            <a:ext cx="4562856" cy="32003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47615" y="4928615"/>
            <a:ext cx="121920" cy="12801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81728" y="4928615"/>
            <a:ext cx="128015" cy="1249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423" y="4925567"/>
            <a:ext cx="106679" cy="12801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22535" y="4925567"/>
            <a:ext cx="118872" cy="13411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62743" y="4925567"/>
            <a:ext cx="109727" cy="12801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42576" y="4928615"/>
            <a:ext cx="118872" cy="1188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85831" y="4925567"/>
            <a:ext cx="106679" cy="12801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44567" y="5178552"/>
            <a:ext cx="2362199" cy="33223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73823" y="5181600"/>
            <a:ext cx="115824" cy="12801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14031" y="5178552"/>
            <a:ext cx="106679" cy="12801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93864" y="5181600"/>
            <a:ext cx="109727" cy="12496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31023" y="5181600"/>
            <a:ext cx="115824" cy="12801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74280" y="5181600"/>
            <a:ext cx="103631" cy="12496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54111" y="5181600"/>
            <a:ext cx="103631" cy="12496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91271" y="5181600"/>
            <a:ext cx="112774" cy="11887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71104" y="5181600"/>
            <a:ext cx="106679" cy="12496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11311" y="5178552"/>
            <a:ext cx="106679" cy="12801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48471" y="5181600"/>
            <a:ext cx="109727" cy="12496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28304" y="5181600"/>
            <a:ext cx="115824" cy="12801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71559" y="5181600"/>
            <a:ext cx="106679" cy="12801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05671" y="5178552"/>
            <a:ext cx="124968" cy="12801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88552" y="5181600"/>
            <a:ext cx="115824" cy="12496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156192" y="5175503"/>
            <a:ext cx="60959" cy="13716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72016" y="5181600"/>
            <a:ext cx="115824" cy="12801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09176" y="5184647"/>
            <a:ext cx="115824" cy="11582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89007" y="5181600"/>
            <a:ext cx="124968" cy="12801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735311" y="5181600"/>
            <a:ext cx="100583" cy="124968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72471" y="5181600"/>
            <a:ext cx="121920" cy="12496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052304" y="5181600"/>
            <a:ext cx="121920" cy="12496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186416" y="5181600"/>
            <a:ext cx="115824" cy="12801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23576" y="5178552"/>
            <a:ext cx="128016" cy="12801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67383" y="1810512"/>
            <a:ext cx="3133344" cy="412699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47615" y="1978151"/>
            <a:ext cx="1018032" cy="85343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0"/>
            <a:ext cx="1066800" cy="981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512" y="1013459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64009">
            <a:solidFill>
              <a:srgbClr val="356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616" y="585216"/>
            <a:ext cx="304800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0703" y="585216"/>
            <a:ext cx="301752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647" y="566927"/>
            <a:ext cx="323088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5272" y="585216"/>
            <a:ext cx="301751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4455" y="588263"/>
            <a:ext cx="615695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5392" y="588263"/>
            <a:ext cx="320039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9064" y="658368"/>
            <a:ext cx="82296" cy="2407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0503" y="658368"/>
            <a:ext cx="204215" cy="231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89959" y="670559"/>
            <a:ext cx="204215" cy="219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6367" y="661416"/>
            <a:ext cx="207263" cy="228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5823" y="670559"/>
            <a:ext cx="207263" cy="219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6240" y="670559"/>
            <a:ext cx="204215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5696" y="670559"/>
            <a:ext cx="204215" cy="219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48200" y="670559"/>
            <a:ext cx="210312" cy="219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22520" y="670559"/>
            <a:ext cx="204215" cy="219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1120" y="670559"/>
            <a:ext cx="185927" cy="21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1535" y="670559"/>
            <a:ext cx="182879" cy="219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0991" y="670559"/>
            <a:ext cx="185927" cy="2194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1408" y="670559"/>
            <a:ext cx="185927" cy="2194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5728" y="670559"/>
            <a:ext cx="420624" cy="2194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9504" y="670559"/>
            <a:ext cx="207264" cy="2194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2007" y="670559"/>
            <a:ext cx="192024" cy="2194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32319" y="658368"/>
            <a:ext cx="82296" cy="2407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228344"/>
            <a:ext cx="12192000" cy="47853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79" y="2910839"/>
            <a:ext cx="7894319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1488" y="3700271"/>
            <a:ext cx="155447" cy="12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512" y="0"/>
            <a:ext cx="1066800" cy="981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879" y="5004815"/>
            <a:ext cx="155447" cy="128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512" y="1013459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64009">
            <a:solidFill>
              <a:srgbClr val="356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616" y="585216"/>
            <a:ext cx="304800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0703" y="585216"/>
            <a:ext cx="301752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4647" y="566927"/>
            <a:ext cx="323088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5272" y="585216"/>
            <a:ext cx="301751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4455" y="588263"/>
            <a:ext cx="615695" cy="320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392" y="588263"/>
            <a:ext cx="320039" cy="320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9064" y="658368"/>
            <a:ext cx="82296" cy="240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0503" y="658368"/>
            <a:ext cx="204215" cy="231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9959" y="670559"/>
            <a:ext cx="204215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6367" y="661416"/>
            <a:ext cx="207263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5823" y="670559"/>
            <a:ext cx="207263" cy="219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6240" y="670559"/>
            <a:ext cx="204215" cy="219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5696" y="670559"/>
            <a:ext cx="204215" cy="21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8200" y="670559"/>
            <a:ext cx="210312" cy="219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2520" y="670559"/>
            <a:ext cx="204215" cy="2194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1120" y="670559"/>
            <a:ext cx="185927" cy="2194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25440" y="655319"/>
            <a:ext cx="192024" cy="2346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8800" y="658368"/>
            <a:ext cx="219455" cy="2316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7400" y="670559"/>
            <a:ext cx="188975" cy="2194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38671" y="670559"/>
            <a:ext cx="207263" cy="2194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1176" y="670559"/>
            <a:ext cx="192024" cy="2194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71488" y="658368"/>
            <a:ext cx="82296" cy="2407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161288"/>
            <a:ext cx="4300728" cy="5321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6920" y="2575560"/>
            <a:ext cx="204215" cy="2346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0759" y="2578607"/>
            <a:ext cx="204215" cy="2316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8503" y="2569464"/>
            <a:ext cx="225551" cy="2377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44640" y="2569464"/>
            <a:ext cx="192024" cy="2377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82383" y="2569464"/>
            <a:ext cx="222503" cy="2407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9271" y="2575560"/>
            <a:ext cx="198120" cy="23774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46264" y="2578607"/>
            <a:ext cx="207264" cy="2316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87056" y="2575560"/>
            <a:ext cx="201168" cy="2377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02479" y="3093720"/>
            <a:ext cx="118872" cy="1402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6591" y="3105911"/>
            <a:ext cx="64008" cy="1310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12791" y="3133344"/>
            <a:ext cx="88391" cy="1036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62144" y="3078479"/>
            <a:ext cx="88391" cy="1737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96384" y="3316223"/>
            <a:ext cx="79248" cy="1158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87823" y="3316223"/>
            <a:ext cx="85344" cy="11582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91455" y="3316223"/>
            <a:ext cx="76200" cy="1158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28615" y="3310128"/>
            <a:ext cx="115824" cy="1310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8823" y="3310128"/>
            <a:ext cx="109727" cy="1280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05984" y="3310128"/>
            <a:ext cx="109727" cy="12801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76671" y="3319271"/>
            <a:ext cx="82296" cy="1097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62015" y="3319271"/>
            <a:ext cx="97536" cy="10972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62600" y="3316223"/>
            <a:ext cx="88391" cy="1158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66232" y="3316223"/>
            <a:ext cx="88391" cy="11582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12535" y="3300984"/>
            <a:ext cx="36575" cy="1463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7023" y="3304032"/>
            <a:ext cx="109727" cy="1341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47232" y="3310128"/>
            <a:ext cx="121920" cy="1280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81344" y="3310128"/>
            <a:ext cx="115824" cy="1310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4223" y="3310128"/>
            <a:ext cx="115824" cy="12801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04431" y="3304032"/>
            <a:ext cx="109727" cy="13411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84264" y="3304032"/>
            <a:ext cx="128016" cy="13411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21423" y="3304032"/>
            <a:ext cx="128016" cy="13411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61631" y="3310128"/>
            <a:ext cx="118872" cy="1280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35368" y="3300984"/>
            <a:ext cx="36574" cy="14630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39000" y="3310128"/>
            <a:ext cx="121920" cy="12801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73111" y="3310128"/>
            <a:ext cx="115824" cy="1310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16368" y="3310128"/>
            <a:ext cx="106679" cy="12801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96200" y="3310128"/>
            <a:ext cx="109727" cy="12801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33359" y="3310128"/>
            <a:ext cx="115824" cy="13106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13192" y="3304032"/>
            <a:ext cx="128016" cy="13411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96071" y="3310128"/>
            <a:ext cx="115824" cy="12192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36280" y="3310128"/>
            <a:ext cx="109727" cy="12801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73440" y="3310128"/>
            <a:ext cx="115824" cy="12192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56319" y="3307079"/>
            <a:ext cx="109727" cy="13106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93480" y="3310128"/>
            <a:ext cx="118872" cy="13106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930640" y="3310128"/>
            <a:ext cx="118872" cy="12801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16568" y="3310128"/>
            <a:ext cx="121920" cy="12801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250680" y="3310128"/>
            <a:ext cx="118872" cy="12801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05528" y="3505200"/>
            <a:ext cx="100584" cy="12496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39640" y="3505200"/>
            <a:ext cx="115824" cy="12496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19471" y="3508247"/>
            <a:ext cx="115824" cy="11582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62728" y="3505200"/>
            <a:ext cx="121920" cy="12496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96840" y="3508247"/>
            <a:ext cx="115824" cy="11582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37047" y="3505200"/>
            <a:ext cx="124967" cy="12801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77255" y="3505200"/>
            <a:ext cx="103632" cy="12496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54040" y="3505200"/>
            <a:ext cx="109727" cy="12801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94247" y="3508247"/>
            <a:ext cx="115824" cy="12496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74079" y="3505200"/>
            <a:ext cx="112775" cy="12801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14288" y="3505200"/>
            <a:ext cx="124967" cy="12801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94120" y="3502152"/>
            <a:ext cx="124967" cy="13106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34328" y="3505200"/>
            <a:ext cx="109727" cy="12801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74535" y="3505200"/>
            <a:ext cx="106679" cy="12496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54368" y="3508247"/>
            <a:ext cx="115824" cy="12801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4576" y="3505200"/>
            <a:ext cx="112774" cy="11887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28688" y="3502152"/>
            <a:ext cx="128016" cy="12801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14616" y="3505200"/>
            <a:ext cx="106679" cy="12496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51776" y="3505200"/>
            <a:ext cx="124968" cy="12496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95031" y="3505200"/>
            <a:ext cx="121920" cy="12496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71816" y="3505200"/>
            <a:ext cx="106679" cy="12496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15071" y="3505200"/>
            <a:ext cx="100583" cy="12496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1856" y="3505200"/>
            <a:ext cx="109727" cy="12496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125968" y="3505200"/>
            <a:ext cx="112774" cy="12496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272271" y="3505200"/>
            <a:ext cx="103631" cy="12496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52104" y="3505200"/>
            <a:ext cx="103631" cy="12496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89264" y="3508247"/>
            <a:ext cx="112774" cy="11582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769095" y="3505200"/>
            <a:ext cx="106679" cy="12801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09304" y="3508247"/>
            <a:ext cx="112774" cy="11582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049511" y="3505200"/>
            <a:ext cx="103631" cy="12496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186671" y="3508247"/>
            <a:ext cx="112774" cy="11582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366504" y="3508247"/>
            <a:ext cx="115824" cy="124968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503664" y="3502152"/>
            <a:ext cx="124968" cy="131064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43871" y="3508247"/>
            <a:ext cx="115824" cy="11582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87128" y="3505200"/>
            <a:ext cx="103631" cy="124968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21240" y="3508247"/>
            <a:ext cx="115824" cy="11582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04119" y="3508247"/>
            <a:ext cx="112774" cy="115824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241280" y="3505200"/>
            <a:ext cx="115824" cy="128016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378440" y="3502152"/>
            <a:ext cx="128016" cy="128016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518647" y="3508247"/>
            <a:ext cx="115824" cy="11582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701528" y="3505200"/>
            <a:ext cx="112774" cy="128016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841735" y="3505200"/>
            <a:ext cx="103631" cy="124968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021568" y="3505200"/>
            <a:ext cx="121920" cy="128016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158728" y="3508247"/>
            <a:ext cx="155448" cy="134112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02479" y="3700271"/>
            <a:ext cx="121920" cy="128016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36591" y="3700271"/>
            <a:ext cx="128015" cy="12496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79847" y="3700271"/>
            <a:ext cx="121920" cy="124968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20055" y="3700271"/>
            <a:ext cx="103632" cy="124968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96840" y="3703320"/>
            <a:ext cx="115824" cy="115824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37047" y="3700271"/>
            <a:ext cx="115824" cy="128016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74208" y="3697223"/>
            <a:ext cx="128015" cy="12801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14415" y="3703320"/>
            <a:ext cx="115824" cy="115824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97296" y="3700271"/>
            <a:ext cx="112775" cy="128016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34455" y="3700271"/>
            <a:ext cx="115824" cy="12496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14288" y="3703320"/>
            <a:ext cx="115824" cy="115824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54496" y="3700271"/>
            <a:ext cx="112775" cy="128016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34328" y="3703320"/>
            <a:ext cx="115824" cy="124968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99432" y="3898391"/>
            <a:ext cx="115824" cy="115824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36591" y="3892296"/>
            <a:ext cx="128015" cy="128016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19471" y="3901440"/>
            <a:ext cx="149351" cy="112775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81015" y="3901440"/>
            <a:ext cx="79248" cy="112775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15128" y="3892296"/>
            <a:ext cx="128015" cy="131063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91911" y="3901440"/>
            <a:ext cx="137159" cy="115824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41264" y="3931920"/>
            <a:ext cx="70103" cy="85343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26608" y="3901440"/>
            <a:ext cx="128015" cy="112775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63767" y="3931920"/>
            <a:ext cx="131064" cy="85343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00928" y="3901440"/>
            <a:ext cx="73151" cy="115824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38088" y="3892296"/>
            <a:ext cx="106679" cy="131063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72200" y="3889247"/>
            <a:ext cx="124967" cy="134112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15455" y="3892296"/>
            <a:ext cx="106679" cy="131063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477000" y="3886200"/>
            <a:ext cx="4828032" cy="33528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99432" y="4093464"/>
            <a:ext cx="115824" cy="115824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39640" y="4090415"/>
            <a:ext cx="124967" cy="124968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22520" y="4090415"/>
            <a:ext cx="121920" cy="124968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059679" y="4090415"/>
            <a:ext cx="121920" cy="12801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42559" y="4087367"/>
            <a:ext cx="106679" cy="128016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76671" y="4087367"/>
            <a:ext cx="124967" cy="131063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16879" y="4090415"/>
            <a:ext cx="109727" cy="128016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99759" y="4090415"/>
            <a:ext cx="109727" cy="124968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36920" y="4090415"/>
            <a:ext cx="109727" cy="128016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16752" y="4090415"/>
            <a:ext cx="115824" cy="118872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60008" y="4090415"/>
            <a:ext cx="106679" cy="124968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97167" y="4093464"/>
            <a:ext cx="112775" cy="115824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602479" y="4285488"/>
            <a:ext cx="106679" cy="128016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39640" y="4285488"/>
            <a:ext cx="112775" cy="118872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79847" y="4288535"/>
            <a:ext cx="112775" cy="115824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059679" y="4285488"/>
            <a:ext cx="121920" cy="128016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202935" y="4285488"/>
            <a:ext cx="100584" cy="124968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40096" y="4285488"/>
            <a:ext cx="103632" cy="124968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516879" y="4282440"/>
            <a:ext cx="109727" cy="128016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60135" y="4285488"/>
            <a:ext cx="103632" cy="124968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39967" y="4285488"/>
            <a:ext cx="121920" cy="124968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77128" y="4285488"/>
            <a:ext cx="121920" cy="128016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60008" y="4282440"/>
            <a:ext cx="106679" cy="128016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94120" y="4282440"/>
            <a:ext cx="124967" cy="131063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34328" y="4285488"/>
            <a:ext cx="109727" cy="128016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74535" y="4285488"/>
            <a:ext cx="106679" cy="128016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714743" y="4285488"/>
            <a:ext cx="106679" cy="124968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94576" y="4285488"/>
            <a:ext cx="109727" cy="124968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031735" y="4285488"/>
            <a:ext cx="109727" cy="128016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214616" y="4285488"/>
            <a:ext cx="112774" cy="118872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354823" y="4285488"/>
            <a:ext cx="106679" cy="12496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491983" y="4288535"/>
            <a:ext cx="112774" cy="115824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4864" y="4285488"/>
            <a:ext cx="106679" cy="124968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08976" y="4285488"/>
            <a:ext cx="109727" cy="128016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949183" y="4285488"/>
            <a:ext cx="106679" cy="124968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89392" y="4288535"/>
            <a:ext cx="112774" cy="115824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272271" y="4285488"/>
            <a:ext cx="112774" cy="128016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406383" y="4285488"/>
            <a:ext cx="115824" cy="128016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47615" y="1978151"/>
            <a:ext cx="1133856" cy="853439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02479" y="4593335"/>
            <a:ext cx="118872" cy="140207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591" y="4605528"/>
            <a:ext cx="64008" cy="131063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12791" y="4632959"/>
            <a:ext cx="88391" cy="103631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22520" y="4593335"/>
            <a:ext cx="100584" cy="140207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035296" y="4632959"/>
            <a:ext cx="88391" cy="103631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45023" y="4632959"/>
            <a:ext cx="85344" cy="100583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12664" y="4584191"/>
            <a:ext cx="137160" cy="161544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32120" y="4593335"/>
            <a:ext cx="137159" cy="140207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84520" y="4632959"/>
            <a:ext cx="91439" cy="100583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82055" y="4593335"/>
            <a:ext cx="131064" cy="143256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89320" y="4593335"/>
            <a:ext cx="97536" cy="140207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08191" y="4632959"/>
            <a:ext cx="88391" cy="103631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14871" y="4632959"/>
            <a:ext cx="85344" cy="103631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21552" y="4632959"/>
            <a:ext cx="79248" cy="103631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73952" y="4584191"/>
            <a:ext cx="137159" cy="161544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702552" y="4587240"/>
            <a:ext cx="143255" cy="149351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73240" y="4584191"/>
            <a:ext cx="149351" cy="161544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101840" y="4584191"/>
            <a:ext cx="146303" cy="15240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278623" y="4584191"/>
            <a:ext cx="137159" cy="161544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488935" y="4578096"/>
            <a:ext cx="85344" cy="173736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05528" y="4809744"/>
            <a:ext cx="100584" cy="124968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36591" y="4809744"/>
            <a:ext cx="128015" cy="124968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82896" y="4809744"/>
            <a:ext cx="100584" cy="124968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017008" y="4812791"/>
            <a:ext cx="115824" cy="124968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160264" y="4809744"/>
            <a:ext cx="103632" cy="124968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40096" y="4809744"/>
            <a:ext cx="121920" cy="124968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474208" y="4809744"/>
            <a:ext cx="115824" cy="131063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614415" y="4806696"/>
            <a:ext cx="124967" cy="128016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754623" y="4812791"/>
            <a:ext cx="112775" cy="115824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937503" y="4809744"/>
            <a:ext cx="121920" cy="124968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74664" y="4809744"/>
            <a:ext cx="124967" cy="124968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214871" y="4809744"/>
            <a:ext cx="121920" cy="124968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97752" y="4809744"/>
            <a:ext cx="118872" cy="124968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577583" y="4809744"/>
            <a:ext cx="103631" cy="124968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711695" y="4809744"/>
            <a:ext cx="124968" cy="124968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54952" y="4809744"/>
            <a:ext cx="103631" cy="124968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989064" y="4812791"/>
            <a:ext cx="115824" cy="124968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171943" y="4812791"/>
            <a:ext cx="112774" cy="115824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312152" y="4809744"/>
            <a:ext cx="106679" cy="124968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452359" y="4809744"/>
            <a:ext cx="121920" cy="124968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89519" y="4809744"/>
            <a:ext cx="103631" cy="124968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69352" y="4809744"/>
            <a:ext cx="106679" cy="128016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906511" y="4812791"/>
            <a:ext cx="115824" cy="124968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046719" y="4809744"/>
            <a:ext cx="106679" cy="128016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86928" y="4809744"/>
            <a:ext cx="112774" cy="118871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324088" y="4812791"/>
            <a:ext cx="115824" cy="115824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03919" y="4806696"/>
            <a:ext cx="124968" cy="131063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644128" y="4809744"/>
            <a:ext cx="115824" cy="131063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81288" y="4806696"/>
            <a:ext cx="124968" cy="128016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924543" y="4809744"/>
            <a:ext cx="103631" cy="124968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107423" y="4809744"/>
            <a:ext cx="118872" cy="124968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241535" y="4809744"/>
            <a:ext cx="121920" cy="128016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378695" y="4806696"/>
            <a:ext cx="124968" cy="131063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564623" y="4809744"/>
            <a:ext cx="103631" cy="124968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698735" y="4809744"/>
            <a:ext cx="124968" cy="124968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841992" y="4809744"/>
            <a:ext cx="103631" cy="124968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976104" y="4812791"/>
            <a:ext cx="115824" cy="124968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162031" y="4809744"/>
            <a:ext cx="106679" cy="128016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0341864" y="4806696"/>
            <a:ext cx="106679" cy="131063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475976" y="4806696"/>
            <a:ext cx="124968" cy="131063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616183" y="4809744"/>
            <a:ext cx="109727" cy="128016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796016" y="4809744"/>
            <a:ext cx="115824" cy="128016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936223" y="4812791"/>
            <a:ext cx="115824" cy="124968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073383" y="4809744"/>
            <a:ext cx="112774" cy="128016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99432" y="5007864"/>
            <a:ext cx="115824" cy="124968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39640" y="5001767"/>
            <a:ext cx="109727" cy="128016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876800" y="5004815"/>
            <a:ext cx="115824" cy="128016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56632" y="5001767"/>
            <a:ext cx="128015" cy="128016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196840" y="5007864"/>
            <a:ext cx="115824" cy="115824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379720" y="5004815"/>
            <a:ext cx="112775" cy="128016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45479" y="5004815"/>
            <a:ext cx="106679" cy="124968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879591" y="5004815"/>
            <a:ext cx="124967" cy="128016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16752" y="5001767"/>
            <a:ext cx="128015" cy="128016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199632" y="5004815"/>
            <a:ext cx="106679" cy="128016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339840" y="5007864"/>
            <a:ext cx="115824" cy="124968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480047" y="5004815"/>
            <a:ext cx="103630" cy="124968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656831" y="5004815"/>
            <a:ext cx="112774" cy="128016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797040" y="5004815"/>
            <a:ext cx="124968" cy="128016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940295" y="5004815"/>
            <a:ext cx="106679" cy="124968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074407" y="5004815"/>
            <a:ext cx="115824" cy="124968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257288" y="5007864"/>
            <a:ext cx="112774" cy="115824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394447" y="5007864"/>
            <a:ext cx="115824" cy="115824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537704" y="5004815"/>
            <a:ext cx="121920" cy="124968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71816" y="5001767"/>
            <a:ext cx="124968" cy="128016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42504" y="5013959"/>
            <a:ext cx="94486" cy="109727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943088" y="5010911"/>
            <a:ext cx="85344" cy="112775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043671" y="5010911"/>
            <a:ext cx="82296" cy="112775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193023" y="5004815"/>
            <a:ext cx="121920" cy="124968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327135" y="5007864"/>
            <a:ext cx="115824" cy="115824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506968" y="5004815"/>
            <a:ext cx="109727" cy="128016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647176" y="5004815"/>
            <a:ext cx="124968" cy="128016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784335" y="5001767"/>
            <a:ext cx="124968" cy="128016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970264" y="5004815"/>
            <a:ext cx="106679" cy="128016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104376" y="5001767"/>
            <a:ext cx="124968" cy="131063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244583" y="5004815"/>
            <a:ext cx="115824" cy="128016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430511" y="5004815"/>
            <a:ext cx="100583" cy="124968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567671" y="5001767"/>
            <a:ext cx="103631" cy="128016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704831" y="5007864"/>
            <a:ext cx="112774" cy="115824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887711" y="5004815"/>
            <a:ext cx="103631" cy="124968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0024871" y="5007864"/>
            <a:ext cx="112774" cy="124968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162031" y="5007864"/>
            <a:ext cx="115824" cy="121919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0302240" y="5004815"/>
            <a:ext cx="106679" cy="124968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0469880" y="5013959"/>
            <a:ext cx="94486" cy="109727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0570464" y="5010911"/>
            <a:ext cx="85344" cy="112775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671047" y="5010911"/>
            <a:ext cx="82296" cy="112775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0817352" y="5007864"/>
            <a:ext cx="112774" cy="124968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954511" y="5004815"/>
            <a:ext cx="109727" cy="128016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094719" y="5004815"/>
            <a:ext cx="115824" cy="124968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599432" y="5202935"/>
            <a:ext cx="115824" cy="124967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739640" y="5202935"/>
            <a:ext cx="112775" cy="124967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879847" y="5199888"/>
            <a:ext cx="152399" cy="137159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102352" y="5202935"/>
            <a:ext cx="115824" cy="115823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42559" y="5202935"/>
            <a:ext cx="115824" cy="124967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82767" y="5199888"/>
            <a:ext cx="121920" cy="128015"/>
          </a:xfrm>
          <a:prstGeom prst="rect">
            <a:avLst/>
          </a:prstGeom>
          <a:blipFill>
            <a:blip r:embed="rId2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522976" y="5199888"/>
            <a:ext cx="106679" cy="124968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657088" y="5196840"/>
            <a:ext cx="124967" cy="128016"/>
          </a:xfrm>
          <a:prstGeom prst="rect">
            <a:avLst/>
          </a:prstGeom>
          <a:blipFill>
            <a:blip r:embed="rId3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800344" y="5199888"/>
            <a:ext cx="103632" cy="124968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37503" y="5202935"/>
            <a:ext cx="112775" cy="115823"/>
          </a:xfrm>
          <a:prstGeom prst="rect">
            <a:avLst/>
          </a:prstGeom>
          <a:blipFill>
            <a:blip r:embed="rId3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17335" y="5202935"/>
            <a:ext cx="115824" cy="128015"/>
          </a:xfrm>
          <a:prstGeom prst="rect">
            <a:avLst/>
          </a:prstGeom>
          <a:blipFill>
            <a:blip r:embed="rId3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300215" y="5199888"/>
            <a:ext cx="121920" cy="128015"/>
          </a:xfrm>
          <a:prstGeom prst="rect">
            <a:avLst/>
          </a:prstGeom>
          <a:blipFill>
            <a:blip r:embed="rId3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437376" y="5199888"/>
            <a:ext cx="121918" cy="128015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617207" y="5202935"/>
            <a:ext cx="115824" cy="124967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757416" y="5199888"/>
            <a:ext cx="106679" cy="128015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937247" y="5202935"/>
            <a:ext cx="115824" cy="128015"/>
          </a:xfrm>
          <a:prstGeom prst="rect">
            <a:avLst/>
          </a:prstGeom>
          <a:blipFill>
            <a:blip r:embed="rId3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077456" y="5199888"/>
            <a:ext cx="112774" cy="118872"/>
          </a:xfrm>
          <a:prstGeom prst="rect">
            <a:avLst/>
          </a:prstGeom>
          <a:blipFill>
            <a:blip r:embed="rId3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214616" y="5202935"/>
            <a:ext cx="115824" cy="115823"/>
          </a:xfrm>
          <a:prstGeom prst="rect">
            <a:avLst/>
          </a:prstGeom>
          <a:blipFill>
            <a:blip r:embed="rId3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394447" y="5202935"/>
            <a:ext cx="115824" cy="124967"/>
          </a:xfrm>
          <a:prstGeom prst="rect">
            <a:avLst/>
          </a:prstGeom>
          <a:blipFill>
            <a:blip r:embed="rId3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34656" y="5199888"/>
            <a:ext cx="109727" cy="128015"/>
          </a:xfrm>
          <a:prstGeom prst="rect">
            <a:avLst/>
          </a:prstGeom>
          <a:blipFill>
            <a:blip r:embed="rId3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77911" y="5199888"/>
            <a:ext cx="100583" cy="124968"/>
          </a:xfrm>
          <a:prstGeom prst="rect">
            <a:avLst/>
          </a:prstGeom>
          <a:blipFill>
            <a:blip r:embed="rId3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854695" y="5199888"/>
            <a:ext cx="106679" cy="124968"/>
          </a:xfrm>
          <a:prstGeom prst="rect">
            <a:avLst/>
          </a:prstGeom>
          <a:blipFill>
            <a:blip r:embed="rId3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997952" y="5199888"/>
            <a:ext cx="100583" cy="124968"/>
          </a:xfrm>
          <a:prstGeom prst="rect">
            <a:avLst/>
          </a:prstGeom>
          <a:blipFill>
            <a:blip r:embed="rId3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174735" y="5199888"/>
            <a:ext cx="112774" cy="128015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317992" y="5199888"/>
            <a:ext cx="100583" cy="124968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455152" y="5199888"/>
            <a:ext cx="103631" cy="124968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634983" y="5199888"/>
            <a:ext cx="103631" cy="124968"/>
          </a:xfrm>
          <a:prstGeom prst="rect">
            <a:avLst/>
          </a:prstGeom>
          <a:blipFill>
            <a:blip r:embed="rId3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775192" y="5199888"/>
            <a:ext cx="103631" cy="124968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906256" y="5196840"/>
            <a:ext cx="128016" cy="128016"/>
          </a:xfrm>
          <a:prstGeom prst="rect">
            <a:avLst/>
          </a:prstGeom>
          <a:blipFill>
            <a:blip r:embed="rId3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079992" y="5209032"/>
            <a:ext cx="91440" cy="109728"/>
          </a:xfrm>
          <a:prstGeom prst="rect">
            <a:avLst/>
          </a:prstGeom>
          <a:blipFill>
            <a:blip r:embed="rId3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180576" y="5205984"/>
            <a:ext cx="82296" cy="112776"/>
          </a:xfrm>
          <a:prstGeom prst="rect">
            <a:avLst/>
          </a:prstGeom>
          <a:blipFill>
            <a:blip r:embed="rId3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281159" y="5205984"/>
            <a:ext cx="82296" cy="112776"/>
          </a:xfrm>
          <a:prstGeom prst="rect">
            <a:avLst/>
          </a:prstGeom>
          <a:blipFill>
            <a:blip r:embed="rId3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427464" y="5199888"/>
            <a:ext cx="121920" cy="128015"/>
          </a:xfrm>
          <a:prstGeom prst="rect">
            <a:avLst/>
          </a:prstGeom>
          <a:blipFill>
            <a:blip r:embed="rId3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561576" y="5199888"/>
            <a:ext cx="112774" cy="128015"/>
          </a:xfrm>
          <a:prstGeom prst="rect">
            <a:avLst/>
          </a:prstGeom>
          <a:blipFill>
            <a:blip r:embed="rId3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707880" y="5199888"/>
            <a:ext cx="103631" cy="124968"/>
          </a:xfrm>
          <a:prstGeom prst="rect">
            <a:avLst/>
          </a:prstGeom>
          <a:blipFill>
            <a:blip r:embed="rId3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887711" y="5199888"/>
            <a:ext cx="109727" cy="128015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0021823" y="5199888"/>
            <a:ext cx="115824" cy="124968"/>
          </a:xfrm>
          <a:prstGeom prst="rect">
            <a:avLst/>
          </a:prstGeom>
          <a:blipFill>
            <a:blip r:embed="rId3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0204704" y="5202935"/>
            <a:ext cx="112774" cy="115823"/>
          </a:xfrm>
          <a:prstGeom prst="rect">
            <a:avLst/>
          </a:prstGeom>
          <a:blipFill>
            <a:blip r:embed="rId3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344911" y="5199888"/>
            <a:ext cx="106679" cy="124968"/>
          </a:xfrm>
          <a:prstGeom prst="rect">
            <a:avLst/>
          </a:prstGeom>
          <a:blipFill>
            <a:blip r:embed="rId3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0482071" y="5199888"/>
            <a:ext cx="106679" cy="124968"/>
          </a:xfrm>
          <a:prstGeom prst="rect">
            <a:avLst/>
          </a:prstGeom>
          <a:blipFill>
            <a:blip r:embed="rId3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664952" y="5199888"/>
            <a:ext cx="103631" cy="128015"/>
          </a:xfrm>
          <a:prstGeom prst="rect">
            <a:avLst/>
          </a:prstGeom>
          <a:blipFill>
            <a:blip r:embed="rId3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802111" y="5199888"/>
            <a:ext cx="115824" cy="131064"/>
          </a:xfrm>
          <a:prstGeom prst="rect">
            <a:avLst/>
          </a:prstGeom>
          <a:blipFill>
            <a:blip r:embed="rId3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939271" y="5199888"/>
            <a:ext cx="115824" cy="124968"/>
          </a:xfrm>
          <a:prstGeom prst="rect">
            <a:avLst/>
          </a:prstGeom>
          <a:blipFill>
            <a:blip r:embed="rId3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599432" y="5394959"/>
            <a:ext cx="115824" cy="118872"/>
          </a:xfrm>
          <a:prstGeom prst="rect">
            <a:avLst/>
          </a:prstGeom>
          <a:blipFill>
            <a:blip r:embed="rId3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742688" y="5394959"/>
            <a:ext cx="121920" cy="124968"/>
          </a:xfrm>
          <a:prstGeom prst="rect">
            <a:avLst/>
          </a:prstGeom>
          <a:blipFill>
            <a:blip r:embed="rId3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879847" y="5398008"/>
            <a:ext cx="112775" cy="115824"/>
          </a:xfrm>
          <a:prstGeom prst="rect">
            <a:avLst/>
          </a:prstGeom>
          <a:blipFill>
            <a:blip r:embed="rId3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059679" y="5394959"/>
            <a:ext cx="121920" cy="128015"/>
          </a:xfrm>
          <a:prstGeom prst="rect">
            <a:avLst/>
          </a:prstGeom>
          <a:blipFill>
            <a:blip r:embed="rId3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239511" y="5398008"/>
            <a:ext cx="115824" cy="115824"/>
          </a:xfrm>
          <a:prstGeom prst="rect">
            <a:avLst/>
          </a:prstGeom>
          <a:blipFill>
            <a:blip r:embed="rId3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79720" y="5398008"/>
            <a:ext cx="112775" cy="115824"/>
          </a:xfrm>
          <a:prstGeom prst="rect">
            <a:avLst/>
          </a:prstGeom>
          <a:blipFill>
            <a:blip r:embed="rId3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516879" y="5394959"/>
            <a:ext cx="109727" cy="128015"/>
          </a:xfrm>
          <a:prstGeom prst="rect">
            <a:avLst/>
          </a:prstGeom>
          <a:blipFill>
            <a:blip r:embed="rId3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657088" y="5398008"/>
            <a:ext cx="112775" cy="115824"/>
          </a:xfrm>
          <a:prstGeom prst="rect">
            <a:avLst/>
          </a:prstGeom>
          <a:blipFill>
            <a:blip r:embed="rId3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797296" y="5394959"/>
            <a:ext cx="106679" cy="124968"/>
          </a:xfrm>
          <a:prstGeom prst="rect">
            <a:avLst/>
          </a:prstGeom>
          <a:blipFill>
            <a:blip r:embed="rId3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980176" y="5394959"/>
            <a:ext cx="121920" cy="124968"/>
          </a:xfrm>
          <a:prstGeom prst="rect">
            <a:avLst/>
          </a:prstGeom>
          <a:blipFill>
            <a:blip r:embed="rId3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114288" y="5394959"/>
            <a:ext cx="124967" cy="128015"/>
          </a:xfrm>
          <a:prstGeom prst="rect">
            <a:avLst/>
          </a:prstGeom>
          <a:blipFill>
            <a:blip r:embed="rId3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94120" y="5398008"/>
            <a:ext cx="115824" cy="124968"/>
          </a:xfrm>
          <a:prstGeom prst="rect">
            <a:avLst/>
          </a:prstGeom>
          <a:blipFill>
            <a:blip r:embed="rId3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434328" y="5394959"/>
            <a:ext cx="115824" cy="118872"/>
          </a:xfrm>
          <a:prstGeom prst="rect">
            <a:avLst/>
          </a:prstGeom>
          <a:blipFill>
            <a:blip r:embed="rId3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571488" y="5391911"/>
            <a:ext cx="124968" cy="128015"/>
          </a:xfrm>
          <a:prstGeom prst="rect">
            <a:avLst/>
          </a:prstGeom>
          <a:blipFill>
            <a:blip r:embed="rId3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757416" y="5394959"/>
            <a:ext cx="106679" cy="124968"/>
          </a:xfrm>
          <a:prstGeom prst="rect">
            <a:avLst/>
          </a:prstGeom>
          <a:blipFill>
            <a:blip r:embed="rId3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94576" y="5394959"/>
            <a:ext cx="124968" cy="124968"/>
          </a:xfrm>
          <a:prstGeom prst="rect">
            <a:avLst/>
          </a:prstGeom>
          <a:blipFill>
            <a:blip r:embed="rId3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074407" y="5398008"/>
            <a:ext cx="115824" cy="124968"/>
          </a:xfrm>
          <a:prstGeom prst="rect">
            <a:avLst/>
          </a:prstGeom>
          <a:blipFill>
            <a:blip r:embed="rId3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254240" y="5391911"/>
            <a:ext cx="124968" cy="128015"/>
          </a:xfrm>
          <a:prstGeom prst="rect">
            <a:avLst/>
          </a:prstGeom>
          <a:blipFill>
            <a:blip r:embed="rId3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397495" y="5394959"/>
            <a:ext cx="121920" cy="124968"/>
          </a:xfrm>
          <a:prstGeom prst="rect">
            <a:avLst/>
          </a:prstGeom>
          <a:blipFill>
            <a:blip r:embed="rId3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79" y="2910839"/>
            <a:ext cx="7894319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512" y="0"/>
            <a:ext cx="1066800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512" y="1013459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64009">
            <a:solidFill>
              <a:srgbClr val="356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7616" y="585216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703" y="585216"/>
            <a:ext cx="301752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4647" y="566927"/>
            <a:ext cx="323088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272" y="585216"/>
            <a:ext cx="301751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4455" y="588263"/>
            <a:ext cx="615695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5392" y="588263"/>
            <a:ext cx="320039" cy="320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9064" y="658368"/>
            <a:ext cx="82296" cy="240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0503" y="658368"/>
            <a:ext cx="204215" cy="2316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9959" y="670559"/>
            <a:ext cx="204215" cy="2194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06367" y="661416"/>
            <a:ext cx="207263" cy="228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5823" y="670559"/>
            <a:ext cx="207263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6240" y="670559"/>
            <a:ext cx="204215" cy="219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5696" y="670559"/>
            <a:ext cx="204215" cy="219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670559"/>
            <a:ext cx="210312" cy="219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2520" y="670559"/>
            <a:ext cx="204215" cy="21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1120" y="670559"/>
            <a:ext cx="185927" cy="219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31535" y="670559"/>
            <a:ext cx="182879" cy="2194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50991" y="670559"/>
            <a:ext cx="185927" cy="2194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31408" y="670559"/>
            <a:ext cx="185927" cy="2194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05728" y="670559"/>
            <a:ext cx="198120" cy="2194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9088" y="670559"/>
            <a:ext cx="207263" cy="2194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41592" y="670559"/>
            <a:ext cx="192024" cy="2194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8000" y="670559"/>
            <a:ext cx="195072" cy="2194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1359" y="658368"/>
            <a:ext cx="79248" cy="2407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792223"/>
            <a:ext cx="4413504" cy="47945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3015" y="2575560"/>
            <a:ext cx="185927" cy="2316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6855" y="2575560"/>
            <a:ext cx="188975" cy="2346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3847" y="2575560"/>
            <a:ext cx="192024" cy="2346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20840" y="2575560"/>
            <a:ext cx="188975" cy="2316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8583" y="2578607"/>
            <a:ext cx="204216" cy="2316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99376" y="2575560"/>
            <a:ext cx="195072" cy="2346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43216" y="2575560"/>
            <a:ext cx="201168" cy="2377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47615" y="1978151"/>
            <a:ext cx="1149096" cy="853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56759" y="3075432"/>
            <a:ext cx="2602991" cy="4754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17664" y="3258311"/>
            <a:ext cx="97535" cy="1219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51776" y="3258311"/>
            <a:ext cx="100583" cy="1249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82840" y="3258311"/>
            <a:ext cx="109727" cy="12496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56576" y="3258311"/>
            <a:ext cx="109727" cy="12496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90688" y="3252215"/>
            <a:ext cx="106679" cy="12801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1752" y="3252215"/>
            <a:ext cx="152399" cy="13106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04631" y="3258311"/>
            <a:ext cx="100583" cy="12192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35695" y="3258311"/>
            <a:ext cx="109727" cy="1249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09431" y="3258311"/>
            <a:ext cx="112774" cy="12496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46592" y="3252215"/>
            <a:ext cx="100583" cy="12801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20328" y="3258311"/>
            <a:ext cx="103631" cy="12496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51392" y="3258311"/>
            <a:ext cx="112774" cy="1158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28176" y="3258311"/>
            <a:ext cx="118872" cy="1249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59240" y="3258311"/>
            <a:ext cx="109727" cy="1249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99447" y="3258311"/>
            <a:ext cx="97535" cy="1219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73183" y="3255264"/>
            <a:ext cx="106679" cy="1280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04247" y="3258311"/>
            <a:ext cx="109727" cy="11582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77983" y="3258311"/>
            <a:ext cx="109727" cy="11582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15143" y="3258311"/>
            <a:ext cx="118872" cy="1219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46207" y="3258311"/>
            <a:ext cx="109727" cy="11582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80319" y="3258311"/>
            <a:ext cx="118872" cy="12496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60152" y="3258311"/>
            <a:ext cx="100583" cy="12192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491216" y="3255264"/>
            <a:ext cx="103631" cy="12496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04576" y="3258311"/>
            <a:ext cx="109727" cy="12192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838688" y="3258311"/>
            <a:ext cx="109727" cy="11582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012423" y="3255264"/>
            <a:ext cx="118872" cy="12801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52631" y="3258311"/>
            <a:ext cx="97535" cy="12192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83695" y="3258311"/>
            <a:ext cx="118872" cy="12192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56759" y="3688079"/>
            <a:ext cx="6952488" cy="64008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56759" y="4462271"/>
            <a:ext cx="4706112" cy="48158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326880" y="4642103"/>
            <a:ext cx="829055" cy="29565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219943" y="4648200"/>
            <a:ext cx="109727" cy="12496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351007" y="4642103"/>
            <a:ext cx="121920" cy="12801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27792" y="4645152"/>
            <a:ext cx="109727" cy="12496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61904" y="4645152"/>
            <a:ext cx="149351" cy="13411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78311" y="4648200"/>
            <a:ext cx="109727" cy="12191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012423" y="4648200"/>
            <a:ext cx="109727" cy="11582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149583" y="4642103"/>
            <a:ext cx="100583" cy="12801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80647" y="4645152"/>
            <a:ext cx="103631" cy="12496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07752" y="4809744"/>
            <a:ext cx="106679" cy="12496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56759" y="5090159"/>
            <a:ext cx="6937248" cy="47548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1405127"/>
            <a:ext cx="11308080" cy="5452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072" y="0"/>
            <a:ext cx="1066800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272" y="585216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360" y="585216"/>
            <a:ext cx="304800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9303" y="566927"/>
            <a:ext cx="323088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9927" y="585216"/>
            <a:ext cx="301751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8301" y="588263"/>
            <a:ext cx="606506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0048" y="588263"/>
            <a:ext cx="320039" cy="320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3720" y="658368"/>
            <a:ext cx="85343" cy="240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5160" y="670559"/>
            <a:ext cx="192024" cy="219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1567" y="655319"/>
            <a:ext cx="195072" cy="234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4071" y="670559"/>
            <a:ext cx="195072" cy="219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0479" y="670559"/>
            <a:ext cx="192024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9935" y="670559"/>
            <a:ext cx="195072" cy="219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0247" y="658368"/>
            <a:ext cx="82296" cy="2407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" y="5538215"/>
            <a:ext cx="435864" cy="13197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9016" y="0"/>
            <a:ext cx="2508504" cy="113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38912" cy="11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2926080"/>
            <a:ext cx="435863" cy="445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9848" y="2926080"/>
            <a:ext cx="438912" cy="445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2895600"/>
            <a:ext cx="466344" cy="472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0552" y="2926080"/>
            <a:ext cx="432816" cy="44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2992" y="2926080"/>
            <a:ext cx="886968" cy="441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1297" y="2926080"/>
            <a:ext cx="463296" cy="441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2648" y="3459480"/>
            <a:ext cx="387096" cy="441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4609" y="3459480"/>
            <a:ext cx="417575" cy="441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8760" y="3459480"/>
            <a:ext cx="402336" cy="4419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97880" y="3459480"/>
            <a:ext cx="384048" cy="445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7001" y="3459480"/>
            <a:ext cx="368807" cy="4419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7625" y="3462529"/>
            <a:ext cx="420624" cy="4389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42633" y="3462529"/>
            <a:ext cx="420624" cy="4389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0"/>
            <a:ext cx="1066800" cy="981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72" y="585216"/>
            <a:ext cx="304800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360" y="585216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303" y="566927"/>
            <a:ext cx="323088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9927" y="585216"/>
            <a:ext cx="301751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301" y="588263"/>
            <a:ext cx="606506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0048" y="588263"/>
            <a:ext cx="320039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55111" y="572261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205868"/>
                </a:solidFill>
                <a:latin typeface="한컴 고딕"/>
                <a:cs typeface="한컴 고딕"/>
              </a:rPr>
              <a:t>( </a:t>
            </a:r>
            <a:r>
              <a:rPr sz="1800" spc="-50" dirty="0">
                <a:solidFill>
                  <a:srgbClr val="205868"/>
                </a:solidFill>
                <a:latin typeface="한컴 고딕"/>
                <a:cs typeface="한컴 고딕"/>
              </a:rPr>
              <a:t>마을조성</a:t>
            </a:r>
            <a:r>
              <a:rPr sz="1800" spc="-45" dirty="0">
                <a:solidFill>
                  <a:srgbClr val="205868"/>
                </a:solidFill>
                <a:latin typeface="한컴 고딕"/>
                <a:cs typeface="한컴 고딕"/>
              </a:rPr>
              <a:t> </a:t>
            </a:r>
            <a:r>
              <a:rPr sz="1800" spc="-55" dirty="0">
                <a:solidFill>
                  <a:srgbClr val="205868"/>
                </a:solidFill>
                <a:latin typeface="한컴 고딕"/>
                <a:cs typeface="한컴 고딕"/>
              </a:rPr>
              <a:t>시스템)</a:t>
            </a:r>
            <a:endParaRPr sz="1800">
              <a:latin typeface="한컴 고딕"/>
              <a:cs typeface="한컴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6439" y="5471159"/>
            <a:ext cx="360111" cy="44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4767" y="1941576"/>
            <a:ext cx="493775" cy="950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2864" y="1941576"/>
            <a:ext cx="493775" cy="950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7004" y="3396996"/>
            <a:ext cx="8174990" cy="12700"/>
          </a:xfrm>
          <a:custGeom>
            <a:avLst/>
            <a:gdLst/>
            <a:ahLst/>
            <a:cxnLst/>
            <a:rect l="l" t="t" r="r" b="b"/>
            <a:pathLst>
              <a:path w="8174990" h="12700">
                <a:moveTo>
                  <a:pt x="0" y="0"/>
                </a:moveTo>
                <a:lnTo>
                  <a:pt x="8174482" y="12318"/>
                </a:lnTo>
              </a:path>
            </a:pathLst>
          </a:custGeom>
          <a:ln w="33832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8423" y="1295400"/>
            <a:ext cx="2212975" cy="1798320"/>
          </a:xfrm>
          <a:custGeom>
            <a:avLst/>
            <a:gdLst/>
            <a:ahLst/>
            <a:cxnLst/>
            <a:rect l="l" t="t" r="r" b="b"/>
            <a:pathLst>
              <a:path w="2212975" h="1798320">
                <a:moveTo>
                  <a:pt x="0" y="299720"/>
                </a:moveTo>
                <a:lnTo>
                  <a:pt x="3924" y="251115"/>
                </a:lnTo>
                <a:lnTo>
                  <a:pt x="15284" y="205004"/>
                </a:lnTo>
                <a:lnTo>
                  <a:pt x="33463" y="162003"/>
                </a:lnTo>
                <a:lnTo>
                  <a:pt x="57842" y="122730"/>
                </a:lnTo>
                <a:lnTo>
                  <a:pt x="87804" y="87804"/>
                </a:lnTo>
                <a:lnTo>
                  <a:pt x="122730" y="57842"/>
                </a:lnTo>
                <a:lnTo>
                  <a:pt x="162003" y="33463"/>
                </a:lnTo>
                <a:lnTo>
                  <a:pt x="205004" y="15284"/>
                </a:lnTo>
                <a:lnTo>
                  <a:pt x="251115" y="3924"/>
                </a:lnTo>
                <a:lnTo>
                  <a:pt x="299719" y="0"/>
                </a:lnTo>
                <a:lnTo>
                  <a:pt x="1913127" y="0"/>
                </a:lnTo>
                <a:lnTo>
                  <a:pt x="1961732" y="3924"/>
                </a:lnTo>
                <a:lnTo>
                  <a:pt x="2007843" y="15284"/>
                </a:lnTo>
                <a:lnTo>
                  <a:pt x="2050844" y="33463"/>
                </a:lnTo>
                <a:lnTo>
                  <a:pt x="2090117" y="57842"/>
                </a:lnTo>
                <a:lnTo>
                  <a:pt x="2125043" y="87804"/>
                </a:lnTo>
                <a:lnTo>
                  <a:pt x="2155005" y="122730"/>
                </a:lnTo>
                <a:lnTo>
                  <a:pt x="2179384" y="162003"/>
                </a:lnTo>
                <a:lnTo>
                  <a:pt x="2197563" y="205004"/>
                </a:lnTo>
                <a:lnTo>
                  <a:pt x="2208923" y="251115"/>
                </a:lnTo>
                <a:lnTo>
                  <a:pt x="2212848" y="299720"/>
                </a:lnTo>
                <a:lnTo>
                  <a:pt x="2212848" y="1498600"/>
                </a:lnTo>
                <a:lnTo>
                  <a:pt x="2208923" y="1547204"/>
                </a:lnTo>
                <a:lnTo>
                  <a:pt x="2197563" y="1593315"/>
                </a:lnTo>
                <a:lnTo>
                  <a:pt x="2179384" y="1636316"/>
                </a:lnTo>
                <a:lnTo>
                  <a:pt x="2155005" y="1675589"/>
                </a:lnTo>
                <a:lnTo>
                  <a:pt x="2125043" y="1710515"/>
                </a:lnTo>
                <a:lnTo>
                  <a:pt x="2090117" y="1740477"/>
                </a:lnTo>
                <a:lnTo>
                  <a:pt x="2050844" y="1764856"/>
                </a:lnTo>
                <a:lnTo>
                  <a:pt x="2007843" y="1783035"/>
                </a:lnTo>
                <a:lnTo>
                  <a:pt x="1961732" y="1794395"/>
                </a:lnTo>
                <a:lnTo>
                  <a:pt x="1913127" y="1798320"/>
                </a:lnTo>
                <a:lnTo>
                  <a:pt x="299719" y="1798320"/>
                </a:lnTo>
                <a:lnTo>
                  <a:pt x="251115" y="1794395"/>
                </a:lnTo>
                <a:lnTo>
                  <a:pt x="205004" y="1783035"/>
                </a:lnTo>
                <a:lnTo>
                  <a:pt x="162003" y="1764856"/>
                </a:lnTo>
                <a:lnTo>
                  <a:pt x="122730" y="1740477"/>
                </a:lnTo>
                <a:lnTo>
                  <a:pt x="87804" y="1710515"/>
                </a:lnTo>
                <a:lnTo>
                  <a:pt x="57842" y="1675589"/>
                </a:lnTo>
                <a:lnTo>
                  <a:pt x="33463" y="1636316"/>
                </a:lnTo>
                <a:lnTo>
                  <a:pt x="15284" y="1593315"/>
                </a:lnTo>
                <a:lnTo>
                  <a:pt x="3924" y="1547204"/>
                </a:lnTo>
                <a:lnTo>
                  <a:pt x="0" y="1498600"/>
                </a:lnTo>
                <a:lnTo>
                  <a:pt x="0" y="299720"/>
                </a:lnTo>
                <a:close/>
              </a:path>
            </a:pathLst>
          </a:custGeom>
          <a:ln w="2438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22957" y="1686813"/>
            <a:ext cx="489584" cy="265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27305">
              <a:lnSpc>
                <a:spcPts val="940"/>
              </a:lnSpc>
              <a:spcBef>
                <a:spcPts val="140"/>
              </a:spcBef>
            </a:pPr>
            <a:r>
              <a:rPr sz="800" b="1" spc="-10" dirty="0">
                <a:latin typeface="맑은 고딕"/>
                <a:cs typeface="맑은 고딕"/>
              </a:rPr>
              <a:t>통합 </a:t>
            </a:r>
            <a:r>
              <a:rPr sz="800" b="1" spc="-10" dirty="0">
                <a:latin typeface="Calibri"/>
                <a:cs typeface="Calibri"/>
              </a:rPr>
              <a:t>EMS  </a:t>
            </a:r>
            <a:r>
              <a:rPr sz="800" b="1" spc="-15" dirty="0">
                <a:latin typeface="Calibri"/>
                <a:cs typeface="Calibri"/>
              </a:rPr>
              <a:t>(</a:t>
            </a:r>
            <a:r>
              <a:rPr sz="800" b="1" spc="-10" dirty="0">
                <a:latin typeface="맑은 고딕"/>
                <a:cs typeface="맑은 고딕"/>
              </a:rPr>
              <a:t>메인서버</a:t>
            </a:r>
            <a:r>
              <a:rPr sz="800" b="1" spc="-5" dirty="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50820" y="2375916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780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0128" y="1295400"/>
            <a:ext cx="3124200" cy="1798320"/>
          </a:xfrm>
          <a:custGeom>
            <a:avLst/>
            <a:gdLst/>
            <a:ahLst/>
            <a:cxnLst/>
            <a:rect l="l" t="t" r="r" b="b"/>
            <a:pathLst>
              <a:path w="3124200" h="1798320">
                <a:moveTo>
                  <a:pt x="0" y="299720"/>
                </a:moveTo>
                <a:lnTo>
                  <a:pt x="3924" y="251115"/>
                </a:lnTo>
                <a:lnTo>
                  <a:pt x="15284" y="205004"/>
                </a:lnTo>
                <a:lnTo>
                  <a:pt x="33463" y="162003"/>
                </a:lnTo>
                <a:lnTo>
                  <a:pt x="57842" y="122730"/>
                </a:lnTo>
                <a:lnTo>
                  <a:pt x="87804" y="87804"/>
                </a:lnTo>
                <a:lnTo>
                  <a:pt x="122730" y="57842"/>
                </a:lnTo>
                <a:lnTo>
                  <a:pt x="162003" y="33463"/>
                </a:lnTo>
                <a:lnTo>
                  <a:pt x="205004" y="15284"/>
                </a:lnTo>
                <a:lnTo>
                  <a:pt x="251115" y="3924"/>
                </a:lnTo>
                <a:lnTo>
                  <a:pt x="299720" y="0"/>
                </a:lnTo>
                <a:lnTo>
                  <a:pt x="2824479" y="0"/>
                </a:lnTo>
                <a:lnTo>
                  <a:pt x="2873084" y="3924"/>
                </a:lnTo>
                <a:lnTo>
                  <a:pt x="2919195" y="15284"/>
                </a:lnTo>
                <a:lnTo>
                  <a:pt x="2962196" y="33463"/>
                </a:lnTo>
                <a:lnTo>
                  <a:pt x="3001469" y="57842"/>
                </a:lnTo>
                <a:lnTo>
                  <a:pt x="3036395" y="87804"/>
                </a:lnTo>
                <a:lnTo>
                  <a:pt x="3066357" y="122730"/>
                </a:lnTo>
                <a:lnTo>
                  <a:pt x="3090736" y="162003"/>
                </a:lnTo>
                <a:lnTo>
                  <a:pt x="3108915" y="205004"/>
                </a:lnTo>
                <a:lnTo>
                  <a:pt x="3120275" y="251115"/>
                </a:lnTo>
                <a:lnTo>
                  <a:pt x="3124200" y="299720"/>
                </a:lnTo>
                <a:lnTo>
                  <a:pt x="3124200" y="1498600"/>
                </a:lnTo>
                <a:lnTo>
                  <a:pt x="3120275" y="1547204"/>
                </a:lnTo>
                <a:lnTo>
                  <a:pt x="3108915" y="1593315"/>
                </a:lnTo>
                <a:lnTo>
                  <a:pt x="3090736" y="1636316"/>
                </a:lnTo>
                <a:lnTo>
                  <a:pt x="3066357" y="1675589"/>
                </a:lnTo>
                <a:lnTo>
                  <a:pt x="3036395" y="1710515"/>
                </a:lnTo>
                <a:lnTo>
                  <a:pt x="3001469" y="1740477"/>
                </a:lnTo>
                <a:lnTo>
                  <a:pt x="2962196" y="1764856"/>
                </a:lnTo>
                <a:lnTo>
                  <a:pt x="2919195" y="1783035"/>
                </a:lnTo>
                <a:lnTo>
                  <a:pt x="2873084" y="1794395"/>
                </a:lnTo>
                <a:lnTo>
                  <a:pt x="2824479" y="1798320"/>
                </a:lnTo>
                <a:lnTo>
                  <a:pt x="299720" y="1798320"/>
                </a:lnTo>
                <a:lnTo>
                  <a:pt x="251115" y="1794395"/>
                </a:lnTo>
                <a:lnTo>
                  <a:pt x="205004" y="1783035"/>
                </a:lnTo>
                <a:lnTo>
                  <a:pt x="162003" y="1764856"/>
                </a:lnTo>
                <a:lnTo>
                  <a:pt x="122730" y="1740477"/>
                </a:lnTo>
                <a:lnTo>
                  <a:pt x="87804" y="1710515"/>
                </a:lnTo>
                <a:lnTo>
                  <a:pt x="57842" y="1675589"/>
                </a:lnTo>
                <a:lnTo>
                  <a:pt x="33463" y="1636316"/>
                </a:lnTo>
                <a:lnTo>
                  <a:pt x="15284" y="1593315"/>
                </a:lnTo>
                <a:lnTo>
                  <a:pt x="3924" y="1547204"/>
                </a:lnTo>
                <a:lnTo>
                  <a:pt x="0" y="1498600"/>
                </a:lnTo>
                <a:lnTo>
                  <a:pt x="0" y="299720"/>
                </a:lnTo>
                <a:close/>
              </a:path>
            </a:pathLst>
          </a:custGeom>
          <a:ln w="2438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2359" y="1941576"/>
            <a:ext cx="493775" cy="950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23504" y="1941576"/>
            <a:ext cx="490727" cy="950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45752" y="1941576"/>
            <a:ext cx="493775" cy="950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5900" y="1763267"/>
            <a:ext cx="0" cy="1189355"/>
          </a:xfrm>
          <a:custGeom>
            <a:avLst/>
            <a:gdLst/>
            <a:ahLst/>
            <a:cxnLst/>
            <a:rect l="l" t="t" r="r" b="b"/>
            <a:pathLst>
              <a:path h="1189355">
                <a:moveTo>
                  <a:pt x="0" y="0"/>
                </a:moveTo>
                <a:lnTo>
                  <a:pt x="0" y="1188847"/>
                </a:lnTo>
              </a:path>
            </a:pathLst>
          </a:custGeom>
          <a:ln w="21336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16165" y="1686813"/>
            <a:ext cx="528320" cy="2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30">
              <a:lnSpc>
                <a:spcPts val="950"/>
              </a:lnSpc>
              <a:spcBef>
                <a:spcPts val="90"/>
              </a:spcBef>
            </a:pPr>
            <a:r>
              <a:rPr sz="800" b="1" spc="-10" dirty="0">
                <a:latin typeface="맑은 고딕"/>
                <a:cs typeface="맑은 고딕"/>
              </a:rPr>
              <a:t>스마트</a:t>
            </a:r>
            <a:r>
              <a:rPr sz="800" b="1" spc="-200" dirty="0">
                <a:latin typeface="맑은 고딕"/>
                <a:cs typeface="맑은 고딕"/>
              </a:rPr>
              <a:t> </a:t>
            </a:r>
            <a:r>
              <a:rPr sz="800" b="1" spc="-5" dirty="0">
                <a:latin typeface="Calibri"/>
                <a:cs typeface="Calibri"/>
              </a:rPr>
              <a:t>IoT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0"/>
              </a:lnSpc>
            </a:pPr>
            <a:r>
              <a:rPr sz="800" b="1" spc="-10" dirty="0">
                <a:latin typeface="맑은 고딕"/>
                <a:cs typeface="맑은 고딕"/>
              </a:rPr>
              <a:t>관리시스템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61095" y="1685925"/>
            <a:ext cx="427990" cy="265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0960" marR="5080" indent="-48895">
              <a:lnSpc>
                <a:spcPts val="940"/>
              </a:lnSpc>
              <a:spcBef>
                <a:spcPts val="140"/>
              </a:spcBef>
            </a:pPr>
            <a:r>
              <a:rPr sz="800" b="1" spc="-10" dirty="0">
                <a:latin typeface="맑은 고딕"/>
                <a:cs typeface="맑은 고딕"/>
              </a:rPr>
              <a:t>정보안내  시스템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06508" y="1583817"/>
            <a:ext cx="549910" cy="387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98700"/>
              </a:lnSpc>
              <a:spcBef>
                <a:spcPts val="105"/>
              </a:spcBef>
            </a:pPr>
            <a:r>
              <a:rPr sz="800" b="1" spc="-10" dirty="0">
                <a:latin typeface="맑은 고딕"/>
                <a:cs typeface="맑은 고딕"/>
              </a:rPr>
              <a:t>지능형  스마트팜  관리</a:t>
            </a:r>
            <a:r>
              <a:rPr sz="800" b="1" spc="-204" dirty="0">
                <a:latin typeface="맑은 고딕"/>
                <a:cs typeface="맑은 고딕"/>
              </a:rPr>
              <a:t> </a:t>
            </a:r>
            <a:r>
              <a:rPr sz="800" b="1" spc="-10" dirty="0">
                <a:latin typeface="맑은 고딕"/>
                <a:cs typeface="맑은 고딕"/>
              </a:rPr>
              <a:t>시스템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4033" y="1359154"/>
            <a:ext cx="157734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dirty="0">
                <a:latin typeface="맑은 고딕"/>
                <a:cs typeface="맑은 고딕"/>
              </a:rPr>
              <a:t>태양광</a:t>
            </a:r>
            <a:r>
              <a:rPr sz="1150" b="1" spc="-220" dirty="0">
                <a:latin typeface="맑은 고딕"/>
                <a:cs typeface="맑은 고딕"/>
              </a:rPr>
              <a:t> </a:t>
            </a:r>
            <a:r>
              <a:rPr sz="1150" b="1" dirty="0">
                <a:latin typeface="맑은 고딕"/>
                <a:cs typeface="맑은 고딕"/>
              </a:rPr>
              <a:t>발전</a:t>
            </a:r>
            <a:r>
              <a:rPr sz="1150" b="1" spc="-190" dirty="0">
                <a:latin typeface="맑은 고딕"/>
                <a:cs typeface="맑은 고딕"/>
              </a:rPr>
              <a:t> </a:t>
            </a:r>
            <a:r>
              <a:rPr sz="1150" b="1" dirty="0">
                <a:latin typeface="맑은 고딕"/>
                <a:cs typeface="맑은 고딕"/>
              </a:rPr>
              <a:t>관리</a:t>
            </a:r>
            <a:r>
              <a:rPr sz="1150" b="1" spc="-190" dirty="0">
                <a:latin typeface="맑은 고딕"/>
                <a:cs typeface="맑은 고딕"/>
              </a:rPr>
              <a:t> </a:t>
            </a:r>
            <a:r>
              <a:rPr sz="1150" b="1" dirty="0">
                <a:latin typeface="맑은 고딕"/>
                <a:cs typeface="맑은 고딕"/>
              </a:rPr>
              <a:t>시스템</a:t>
            </a:r>
            <a:endParaRPr sz="115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52744" y="2157983"/>
            <a:ext cx="868679" cy="667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23279" y="2366391"/>
            <a:ext cx="157480" cy="137795"/>
          </a:xfrm>
          <a:custGeom>
            <a:avLst/>
            <a:gdLst/>
            <a:ahLst/>
            <a:cxnLst/>
            <a:rect l="l" t="t" r="r" b="b"/>
            <a:pathLst>
              <a:path w="157479" h="137794">
                <a:moveTo>
                  <a:pt x="150114" y="0"/>
                </a:moveTo>
                <a:lnTo>
                  <a:pt x="0" y="8382"/>
                </a:lnTo>
                <a:lnTo>
                  <a:pt x="7112" y="137413"/>
                </a:lnTo>
                <a:lnTo>
                  <a:pt x="157353" y="129032"/>
                </a:lnTo>
                <a:lnTo>
                  <a:pt x="150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01239" y="2472639"/>
            <a:ext cx="327660" cy="26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sz="800" b="1" spc="-15" dirty="0">
                <a:latin typeface="맑은 고딕"/>
                <a:cs typeface="맑은 고딕"/>
              </a:rPr>
              <a:t>이중화</a:t>
            </a:r>
            <a:endParaRPr sz="800">
              <a:latin typeface="맑은 고딕"/>
              <a:cs typeface="맑은 고딕"/>
            </a:endParaRPr>
          </a:p>
          <a:p>
            <a:pPr marL="12700">
              <a:lnSpc>
                <a:spcPts val="950"/>
              </a:lnSpc>
            </a:pPr>
            <a:r>
              <a:rPr sz="800" b="1" spc="-10" dirty="0">
                <a:latin typeface="맑은 고딕"/>
                <a:cs typeface="맑은 고딕"/>
              </a:rPr>
              <a:t>시스템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87295" y="3959352"/>
            <a:ext cx="582168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68626" y="4099559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10" h="93345">
                <a:moveTo>
                  <a:pt x="100330" y="0"/>
                </a:moveTo>
                <a:lnTo>
                  <a:pt x="0" y="5587"/>
                </a:lnTo>
                <a:lnTo>
                  <a:pt x="4825" y="92837"/>
                </a:lnTo>
                <a:lnTo>
                  <a:pt x="105156" y="87248"/>
                </a:lnTo>
                <a:lnTo>
                  <a:pt x="10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73223" y="3392423"/>
            <a:ext cx="64007" cy="64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73223" y="3840479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5" h="60960">
                <a:moveTo>
                  <a:pt x="32003" y="0"/>
                </a:moveTo>
                <a:lnTo>
                  <a:pt x="19556" y="2387"/>
                </a:lnTo>
                <a:lnTo>
                  <a:pt x="9382" y="8905"/>
                </a:lnTo>
                <a:lnTo>
                  <a:pt x="2518" y="18591"/>
                </a:lnTo>
                <a:lnTo>
                  <a:pt x="0" y="30480"/>
                </a:lnTo>
                <a:lnTo>
                  <a:pt x="2518" y="42368"/>
                </a:lnTo>
                <a:lnTo>
                  <a:pt x="9382" y="52054"/>
                </a:lnTo>
                <a:lnTo>
                  <a:pt x="19556" y="58572"/>
                </a:lnTo>
                <a:lnTo>
                  <a:pt x="32003" y="60960"/>
                </a:lnTo>
                <a:lnTo>
                  <a:pt x="44451" y="58572"/>
                </a:lnTo>
                <a:lnTo>
                  <a:pt x="54625" y="52054"/>
                </a:lnTo>
                <a:lnTo>
                  <a:pt x="61489" y="42368"/>
                </a:lnTo>
                <a:lnTo>
                  <a:pt x="64007" y="30480"/>
                </a:lnTo>
                <a:lnTo>
                  <a:pt x="61489" y="18591"/>
                </a:lnTo>
                <a:lnTo>
                  <a:pt x="54625" y="8905"/>
                </a:lnTo>
                <a:lnTo>
                  <a:pt x="44451" y="2387"/>
                </a:lnTo>
                <a:lnTo>
                  <a:pt x="32003" y="0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05227" y="3451859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76215" y="3959352"/>
            <a:ext cx="582167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57292" y="4099559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10" h="93345">
                <a:moveTo>
                  <a:pt x="100330" y="0"/>
                </a:moveTo>
                <a:lnTo>
                  <a:pt x="0" y="5587"/>
                </a:lnTo>
                <a:lnTo>
                  <a:pt x="4953" y="92837"/>
                </a:lnTo>
                <a:lnTo>
                  <a:pt x="105283" y="87248"/>
                </a:lnTo>
                <a:lnTo>
                  <a:pt x="10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62144" y="3392423"/>
            <a:ext cx="64007" cy="640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9096" y="3840479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33527" y="0"/>
                </a:moveTo>
                <a:lnTo>
                  <a:pt x="20466" y="2387"/>
                </a:lnTo>
                <a:lnTo>
                  <a:pt x="9810" y="8905"/>
                </a:lnTo>
                <a:lnTo>
                  <a:pt x="2631" y="18591"/>
                </a:lnTo>
                <a:lnTo>
                  <a:pt x="0" y="30480"/>
                </a:lnTo>
                <a:lnTo>
                  <a:pt x="2631" y="42368"/>
                </a:lnTo>
                <a:lnTo>
                  <a:pt x="9810" y="52054"/>
                </a:lnTo>
                <a:lnTo>
                  <a:pt x="20466" y="58572"/>
                </a:lnTo>
                <a:lnTo>
                  <a:pt x="33527" y="60960"/>
                </a:lnTo>
                <a:lnTo>
                  <a:pt x="46589" y="58572"/>
                </a:lnTo>
                <a:lnTo>
                  <a:pt x="57245" y="52054"/>
                </a:lnTo>
                <a:lnTo>
                  <a:pt x="64424" y="42368"/>
                </a:lnTo>
                <a:lnTo>
                  <a:pt x="67055" y="30480"/>
                </a:lnTo>
                <a:lnTo>
                  <a:pt x="64424" y="18591"/>
                </a:lnTo>
                <a:lnTo>
                  <a:pt x="57245" y="8905"/>
                </a:lnTo>
                <a:lnTo>
                  <a:pt x="46589" y="2387"/>
                </a:lnTo>
                <a:lnTo>
                  <a:pt x="33527" y="0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94147" y="3451859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2552" y="3959352"/>
            <a:ext cx="582168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84898" y="4099559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09" h="93345">
                <a:moveTo>
                  <a:pt x="100329" y="0"/>
                </a:moveTo>
                <a:lnTo>
                  <a:pt x="0" y="5587"/>
                </a:lnTo>
                <a:lnTo>
                  <a:pt x="4952" y="92837"/>
                </a:lnTo>
                <a:lnTo>
                  <a:pt x="105155" y="87248"/>
                </a:lnTo>
                <a:lnTo>
                  <a:pt x="100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88480" y="3392423"/>
            <a:ext cx="64008" cy="64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8480" y="3840479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4" h="60960">
                <a:moveTo>
                  <a:pt x="32003" y="0"/>
                </a:moveTo>
                <a:lnTo>
                  <a:pt x="19556" y="2387"/>
                </a:lnTo>
                <a:lnTo>
                  <a:pt x="9382" y="8905"/>
                </a:lnTo>
                <a:lnTo>
                  <a:pt x="2518" y="18591"/>
                </a:lnTo>
                <a:lnTo>
                  <a:pt x="0" y="30480"/>
                </a:lnTo>
                <a:lnTo>
                  <a:pt x="2518" y="42368"/>
                </a:lnTo>
                <a:lnTo>
                  <a:pt x="9382" y="52054"/>
                </a:lnTo>
                <a:lnTo>
                  <a:pt x="19556" y="58572"/>
                </a:lnTo>
                <a:lnTo>
                  <a:pt x="32003" y="60960"/>
                </a:lnTo>
                <a:lnTo>
                  <a:pt x="44451" y="58572"/>
                </a:lnTo>
                <a:lnTo>
                  <a:pt x="54625" y="52054"/>
                </a:lnTo>
                <a:lnTo>
                  <a:pt x="61489" y="42368"/>
                </a:lnTo>
                <a:lnTo>
                  <a:pt x="64008" y="30480"/>
                </a:lnTo>
                <a:lnTo>
                  <a:pt x="61489" y="18591"/>
                </a:lnTo>
                <a:lnTo>
                  <a:pt x="54625" y="8905"/>
                </a:lnTo>
                <a:lnTo>
                  <a:pt x="44451" y="2387"/>
                </a:lnTo>
                <a:lnTo>
                  <a:pt x="32003" y="0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20483" y="3451859"/>
            <a:ext cx="635" cy="387985"/>
          </a:xfrm>
          <a:custGeom>
            <a:avLst/>
            <a:gdLst/>
            <a:ahLst/>
            <a:cxnLst/>
            <a:rect l="l" t="t" r="r" b="b"/>
            <a:pathLst>
              <a:path w="634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39967" y="3959352"/>
            <a:ext cx="582167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20790" y="4099559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10" h="93345">
                <a:moveTo>
                  <a:pt x="100330" y="0"/>
                </a:moveTo>
                <a:lnTo>
                  <a:pt x="0" y="5587"/>
                </a:lnTo>
                <a:lnTo>
                  <a:pt x="4953" y="92837"/>
                </a:lnTo>
                <a:lnTo>
                  <a:pt x="105283" y="87248"/>
                </a:lnTo>
                <a:lnTo>
                  <a:pt x="10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22847" y="3392423"/>
            <a:ext cx="67055" cy="640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22847" y="3840479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33527" y="0"/>
                </a:moveTo>
                <a:lnTo>
                  <a:pt x="20466" y="2387"/>
                </a:lnTo>
                <a:lnTo>
                  <a:pt x="9810" y="8905"/>
                </a:lnTo>
                <a:lnTo>
                  <a:pt x="2631" y="18591"/>
                </a:lnTo>
                <a:lnTo>
                  <a:pt x="0" y="30480"/>
                </a:lnTo>
                <a:lnTo>
                  <a:pt x="2631" y="42368"/>
                </a:lnTo>
                <a:lnTo>
                  <a:pt x="9810" y="52054"/>
                </a:lnTo>
                <a:lnTo>
                  <a:pt x="20466" y="58572"/>
                </a:lnTo>
                <a:lnTo>
                  <a:pt x="33527" y="60960"/>
                </a:lnTo>
                <a:lnTo>
                  <a:pt x="46589" y="58572"/>
                </a:lnTo>
                <a:lnTo>
                  <a:pt x="57245" y="52054"/>
                </a:lnTo>
                <a:lnTo>
                  <a:pt x="64424" y="42368"/>
                </a:lnTo>
                <a:lnTo>
                  <a:pt x="67055" y="30480"/>
                </a:lnTo>
                <a:lnTo>
                  <a:pt x="64424" y="18591"/>
                </a:lnTo>
                <a:lnTo>
                  <a:pt x="57245" y="8905"/>
                </a:lnTo>
                <a:lnTo>
                  <a:pt x="46589" y="2387"/>
                </a:lnTo>
                <a:lnTo>
                  <a:pt x="33527" y="0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57900" y="3451859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68183" y="3959352"/>
            <a:ext cx="582168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9006" y="4099559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09" h="93345">
                <a:moveTo>
                  <a:pt x="100329" y="0"/>
                </a:moveTo>
                <a:lnTo>
                  <a:pt x="0" y="5587"/>
                </a:lnTo>
                <a:lnTo>
                  <a:pt x="4825" y="92837"/>
                </a:lnTo>
                <a:lnTo>
                  <a:pt x="105156" y="87248"/>
                </a:lnTo>
                <a:lnTo>
                  <a:pt x="100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51064" y="3392423"/>
            <a:ext cx="67055" cy="640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51064" y="3840479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09" h="60960">
                <a:moveTo>
                  <a:pt x="33527" y="0"/>
                </a:moveTo>
                <a:lnTo>
                  <a:pt x="20466" y="2387"/>
                </a:lnTo>
                <a:lnTo>
                  <a:pt x="9810" y="8905"/>
                </a:lnTo>
                <a:lnTo>
                  <a:pt x="2631" y="18591"/>
                </a:lnTo>
                <a:lnTo>
                  <a:pt x="0" y="30480"/>
                </a:lnTo>
                <a:lnTo>
                  <a:pt x="2631" y="42368"/>
                </a:lnTo>
                <a:lnTo>
                  <a:pt x="9810" y="52054"/>
                </a:lnTo>
                <a:lnTo>
                  <a:pt x="20466" y="58572"/>
                </a:lnTo>
                <a:lnTo>
                  <a:pt x="33527" y="60960"/>
                </a:lnTo>
                <a:lnTo>
                  <a:pt x="46589" y="58572"/>
                </a:lnTo>
                <a:lnTo>
                  <a:pt x="57245" y="52054"/>
                </a:lnTo>
                <a:lnTo>
                  <a:pt x="64424" y="42368"/>
                </a:lnTo>
                <a:lnTo>
                  <a:pt x="67055" y="30480"/>
                </a:lnTo>
                <a:lnTo>
                  <a:pt x="64424" y="18591"/>
                </a:lnTo>
                <a:lnTo>
                  <a:pt x="57245" y="8905"/>
                </a:lnTo>
                <a:lnTo>
                  <a:pt x="46589" y="2387"/>
                </a:lnTo>
                <a:lnTo>
                  <a:pt x="33527" y="0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86116" y="3451859"/>
            <a:ext cx="635" cy="387985"/>
          </a:xfrm>
          <a:custGeom>
            <a:avLst/>
            <a:gdLst/>
            <a:ahLst/>
            <a:cxnLst/>
            <a:rect l="l" t="t" r="r" b="b"/>
            <a:pathLst>
              <a:path w="634" h="387985">
                <a:moveTo>
                  <a:pt x="0" y="0"/>
                </a:moveTo>
                <a:lnTo>
                  <a:pt x="634" y="387857"/>
                </a:lnTo>
              </a:path>
            </a:pathLst>
          </a:custGeom>
          <a:ln w="152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64880" y="3959352"/>
            <a:ext cx="582168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46083" y="4099559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09" h="93345">
                <a:moveTo>
                  <a:pt x="100330" y="0"/>
                </a:moveTo>
                <a:lnTo>
                  <a:pt x="0" y="5587"/>
                </a:lnTo>
                <a:lnTo>
                  <a:pt x="4825" y="92837"/>
                </a:lnTo>
                <a:lnTo>
                  <a:pt x="105156" y="87248"/>
                </a:lnTo>
                <a:lnTo>
                  <a:pt x="10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50807" y="3392423"/>
            <a:ext cx="64008" cy="64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47759" y="3840479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09" h="60960">
                <a:moveTo>
                  <a:pt x="33528" y="0"/>
                </a:moveTo>
                <a:lnTo>
                  <a:pt x="20466" y="2387"/>
                </a:lnTo>
                <a:lnTo>
                  <a:pt x="9810" y="8905"/>
                </a:lnTo>
                <a:lnTo>
                  <a:pt x="2631" y="18591"/>
                </a:lnTo>
                <a:lnTo>
                  <a:pt x="0" y="30480"/>
                </a:lnTo>
                <a:lnTo>
                  <a:pt x="2631" y="42368"/>
                </a:lnTo>
                <a:lnTo>
                  <a:pt x="9810" y="52054"/>
                </a:lnTo>
                <a:lnTo>
                  <a:pt x="20466" y="58572"/>
                </a:lnTo>
                <a:lnTo>
                  <a:pt x="33528" y="60960"/>
                </a:lnTo>
                <a:lnTo>
                  <a:pt x="46589" y="58572"/>
                </a:lnTo>
                <a:lnTo>
                  <a:pt x="57245" y="52054"/>
                </a:lnTo>
                <a:lnTo>
                  <a:pt x="64424" y="42368"/>
                </a:lnTo>
                <a:lnTo>
                  <a:pt x="67056" y="30480"/>
                </a:lnTo>
                <a:lnTo>
                  <a:pt x="64424" y="18591"/>
                </a:lnTo>
                <a:lnTo>
                  <a:pt x="57245" y="8905"/>
                </a:lnTo>
                <a:lnTo>
                  <a:pt x="46589" y="2387"/>
                </a:lnTo>
                <a:lnTo>
                  <a:pt x="33528" y="0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82811" y="3451859"/>
            <a:ext cx="635" cy="387985"/>
          </a:xfrm>
          <a:custGeom>
            <a:avLst/>
            <a:gdLst/>
            <a:ahLst/>
            <a:cxnLst/>
            <a:rect l="l" t="t" r="r" b="b"/>
            <a:pathLst>
              <a:path w="634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30511" y="3959352"/>
            <a:ext cx="579120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10192" y="4099559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09" h="93345">
                <a:moveTo>
                  <a:pt x="100329" y="0"/>
                </a:moveTo>
                <a:lnTo>
                  <a:pt x="0" y="5587"/>
                </a:lnTo>
                <a:lnTo>
                  <a:pt x="4825" y="92837"/>
                </a:lnTo>
                <a:lnTo>
                  <a:pt x="105155" y="87248"/>
                </a:lnTo>
                <a:lnTo>
                  <a:pt x="100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13392" y="3392423"/>
            <a:ext cx="64007" cy="640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13392" y="3840479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4" h="60960">
                <a:moveTo>
                  <a:pt x="32003" y="0"/>
                </a:moveTo>
                <a:lnTo>
                  <a:pt x="19556" y="2387"/>
                </a:lnTo>
                <a:lnTo>
                  <a:pt x="9382" y="8905"/>
                </a:lnTo>
                <a:lnTo>
                  <a:pt x="2518" y="18591"/>
                </a:lnTo>
                <a:lnTo>
                  <a:pt x="0" y="30480"/>
                </a:lnTo>
                <a:lnTo>
                  <a:pt x="2518" y="42368"/>
                </a:lnTo>
                <a:lnTo>
                  <a:pt x="9382" y="52054"/>
                </a:lnTo>
                <a:lnTo>
                  <a:pt x="19556" y="58572"/>
                </a:lnTo>
                <a:lnTo>
                  <a:pt x="32003" y="60960"/>
                </a:lnTo>
                <a:lnTo>
                  <a:pt x="44451" y="58572"/>
                </a:lnTo>
                <a:lnTo>
                  <a:pt x="54625" y="52054"/>
                </a:lnTo>
                <a:lnTo>
                  <a:pt x="61489" y="42368"/>
                </a:lnTo>
                <a:lnTo>
                  <a:pt x="64007" y="30480"/>
                </a:lnTo>
                <a:lnTo>
                  <a:pt x="61489" y="18591"/>
                </a:lnTo>
                <a:lnTo>
                  <a:pt x="54625" y="8905"/>
                </a:lnTo>
                <a:lnTo>
                  <a:pt x="44451" y="2387"/>
                </a:lnTo>
                <a:lnTo>
                  <a:pt x="32003" y="0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45395" y="3451859"/>
            <a:ext cx="635" cy="387985"/>
          </a:xfrm>
          <a:custGeom>
            <a:avLst/>
            <a:gdLst/>
            <a:ahLst/>
            <a:cxnLst/>
            <a:rect l="l" t="t" r="r" b="b"/>
            <a:pathLst>
              <a:path w="634" h="387985">
                <a:moveTo>
                  <a:pt x="0" y="0"/>
                </a:moveTo>
                <a:lnTo>
                  <a:pt x="634" y="387857"/>
                </a:lnTo>
              </a:path>
            </a:pathLst>
          </a:custGeom>
          <a:ln w="152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67455" y="2840735"/>
            <a:ext cx="64008" cy="64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64408" y="3288791"/>
            <a:ext cx="67055" cy="640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99459" y="2903220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47431" y="2840735"/>
            <a:ext cx="67056" cy="640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47431" y="3288791"/>
            <a:ext cx="64008" cy="64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82483" y="2903220"/>
            <a:ext cx="635" cy="387985"/>
          </a:xfrm>
          <a:custGeom>
            <a:avLst/>
            <a:gdLst/>
            <a:ahLst/>
            <a:cxnLst/>
            <a:rect l="l" t="t" r="r" b="b"/>
            <a:pathLst>
              <a:path w="634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06383" y="2840735"/>
            <a:ext cx="64008" cy="64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06383" y="3288791"/>
            <a:ext cx="64008" cy="640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38388" y="2903220"/>
            <a:ext cx="635" cy="387985"/>
          </a:xfrm>
          <a:custGeom>
            <a:avLst/>
            <a:gdLst/>
            <a:ahLst/>
            <a:cxnLst/>
            <a:rect l="l" t="t" r="r" b="b"/>
            <a:pathLst>
              <a:path w="634" h="387985">
                <a:moveTo>
                  <a:pt x="0" y="0"/>
                </a:moveTo>
                <a:lnTo>
                  <a:pt x="634" y="387857"/>
                </a:lnTo>
              </a:path>
            </a:pathLst>
          </a:custGeom>
          <a:ln w="152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46919" y="2840735"/>
            <a:ext cx="64007" cy="640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46919" y="3288791"/>
            <a:ext cx="64007" cy="64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78923" y="2903220"/>
            <a:ext cx="635" cy="387985"/>
          </a:xfrm>
          <a:custGeom>
            <a:avLst/>
            <a:gdLst/>
            <a:ahLst/>
            <a:cxnLst/>
            <a:rect l="l" t="t" r="r" b="b"/>
            <a:pathLst>
              <a:path w="634" h="387985">
                <a:moveTo>
                  <a:pt x="0" y="0"/>
                </a:moveTo>
                <a:lnTo>
                  <a:pt x="634" y="387857"/>
                </a:lnTo>
              </a:path>
            </a:pathLst>
          </a:custGeom>
          <a:ln w="1524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11551" y="2840735"/>
            <a:ext cx="64008" cy="64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11551" y="3288791"/>
            <a:ext cx="64008" cy="640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43555" y="2903220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11095" y="4550676"/>
            <a:ext cx="555498" cy="2689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70532" y="5186171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71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70532" y="5545835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71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70532" y="5929884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71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70532" y="6316979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71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object 85"/>
          <p:cNvGraphicFramePr>
            <a:graphicFrameLocks noGrp="1"/>
          </p:cNvGraphicFramePr>
          <p:nvPr/>
        </p:nvGraphicFramePr>
        <p:xfrm>
          <a:off x="1959864" y="4605528"/>
          <a:ext cx="59563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01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-10" dirty="0">
                          <a:latin typeface="맑은 고딕"/>
                          <a:cs typeface="맑은 고딕"/>
                        </a:rPr>
                        <a:t>기계설비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97DBA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97DBA"/>
                      </a:solidFill>
                      <a:prstDash val="solid"/>
                    </a:lnL>
                    <a:lnT w="2857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97DBA"/>
                      </a:solidFill>
                      <a:prstDash val="solid"/>
                    </a:lnL>
                    <a:lnT w="2857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97DBA"/>
                      </a:solidFill>
                      <a:prstDash val="solid"/>
                    </a:lnL>
                    <a:lnT w="2857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97DBA"/>
                      </a:solidFill>
                      <a:prstDash val="solid"/>
                    </a:lnL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" name="object 86"/>
          <p:cNvSpPr/>
          <p:nvPr/>
        </p:nvSpPr>
        <p:spPr>
          <a:xfrm>
            <a:off x="2033016" y="5038344"/>
            <a:ext cx="423671" cy="2438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33016" y="5398008"/>
            <a:ext cx="423671" cy="2468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33016" y="5782055"/>
            <a:ext cx="423671" cy="2438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33016" y="6163055"/>
            <a:ext cx="423671" cy="2438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6416" y="5800344"/>
            <a:ext cx="320039" cy="2499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81655" y="5007864"/>
            <a:ext cx="316992" cy="3200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51176" y="6172200"/>
            <a:ext cx="332231" cy="2651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68751" y="482193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2438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07792" y="4550676"/>
            <a:ext cx="622554" cy="26897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67227" y="4610100"/>
            <a:ext cx="688975" cy="207645"/>
          </a:xfrm>
          <a:custGeom>
            <a:avLst/>
            <a:gdLst/>
            <a:ahLst/>
            <a:cxnLst/>
            <a:rect l="l" t="t" r="r" b="b"/>
            <a:pathLst>
              <a:path w="688975" h="207645">
                <a:moveTo>
                  <a:pt x="0" y="207263"/>
                </a:moveTo>
                <a:lnTo>
                  <a:pt x="688848" y="207263"/>
                </a:lnTo>
                <a:lnTo>
                  <a:pt x="688848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968751" y="4610100"/>
            <a:ext cx="687705" cy="2076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800" b="1" spc="-10" dirty="0">
                <a:latin typeface="맑은 고딕"/>
                <a:cs typeface="맑은 고딕"/>
              </a:rPr>
              <a:t>발전소설비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967227" y="5186171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71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67227" y="5545835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71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67227" y="6316979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71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63111" y="5038344"/>
            <a:ext cx="292608" cy="2895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53967" y="5029200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0" y="307847"/>
                </a:moveTo>
                <a:lnTo>
                  <a:pt x="310896" y="307847"/>
                </a:lnTo>
                <a:lnTo>
                  <a:pt x="310896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63111" y="5446776"/>
            <a:ext cx="332232" cy="2133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53967" y="5437632"/>
            <a:ext cx="350520" cy="231775"/>
          </a:xfrm>
          <a:custGeom>
            <a:avLst/>
            <a:gdLst/>
            <a:ahLst/>
            <a:cxnLst/>
            <a:rect l="l" t="t" r="r" b="b"/>
            <a:pathLst>
              <a:path w="350520" h="231775">
                <a:moveTo>
                  <a:pt x="0" y="231647"/>
                </a:moveTo>
                <a:lnTo>
                  <a:pt x="350520" y="231647"/>
                </a:lnTo>
                <a:lnTo>
                  <a:pt x="350520" y="0"/>
                </a:lnTo>
                <a:lnTo>
                  <a:pt x="0" y="0"/>
                </a:lnTo>
                <a:lnTo>
                  <a:pt x="0" y="231647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69208" y="6153911"/>
            <a:ext cx="332232" cy="2682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60064" y="6144767"/>
            <a:ext cx="350520" cy="287020"/>
          </a:xfrm>
          <a:custGeom>
            <a:avLst/>
            <a:gdLst/>
            <a:ahLst/>
            <a:cxnLst/>
            <a:rect l="l" t="t" r="r" b="b"/>
            <a:pathLst>
              <a:path w="350520" h="287020">
                <a:moveTo>
                  <a:pt x="0" y="286511"/>
                </a:moveTo>
                <a:lnTo>
                  <a:pt x="350520" y="286511"/>
                </a:lnTo>
                <a:lnTo>
                  <a:pt x="35052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7579" y="576224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5240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18888" y="482193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2438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54879" y="4550676"/>
            <a:ext cx="555498" cy="2689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14315" y="4610100"/>
            <a:ext cx="597535" cy="207645"/>
          </a:xfrm>
          <a:custGeom>
            <a:avLst/>
            <a:gdLst/>
            <a:ahLst/>
            <a:cxnLst/>
            <a:rect l="l" t="t" r="r" b="b"/>
            <a:pathLst>
              <a:path w="597535" h="207645">
                <a:moveTo>
                  <a:pt x="0" y="207263"/>
                </a:moveTo>
                <a:lnTo>
                  <a:pt x="597408" y="207263"/>
                </a:lnTo>
                <a:lnTo>
                  <a:pt x="597408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818888" y="4610100"/>
            <a:ext cx="598805" cy="2076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0"/>
              </a:spcBef>
            </a:pPr>
            <a:r>
              <a:rPr sz="800" b="1" spc="-10" dirty="0">
                <a:latin typeface="맑은 고딕"/>
                <a:cs typeface="맑은 고딕"/>
              </a:rPr>
              <a:t>조명제어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893564" y="518617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059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14315" y="554583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059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14315" y="6316979"/>
            <a:ext cx="469265" cy="3175"/>
          </a:xfrm>
          <a:custGeom>
            <a:avLst/>
            <a:gdLst/>
            <a:ahLst/>
            <a:cxnLst/>
            <a:rect l="l" t="t" r="r" b="b"/>
            <a:pathLst>
              <a:path w="469264" h="3175">
                <a:moveTo>
                  <a:pt x="0" y="0"/>
                </a:moveTo>
                <a:lnTo>
                  <a:pt x="469138" y="2705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98947" y="579272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5240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99303" y="4934711"/>
            <a:ext cx="406133" cy="5006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41976" y="4977384"/>
            <a:ext cx="268224" cy="3627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34355" y="4969764"/>
            <a:ext cx="283845" cy="378460"/>
          </a:xfrm>
          <a:custGeom>
            <a:avLst/>
            <a:gdLst/>
            <a:ahLst/>
            <a:cxnLst/>
            <a:rect l="l" t="t" r="r" b="b"/>
            <a:pathLst>
              <a:path w="283845" h="378460">
                <a:moveTo>
                  <a:pt x="0" y="377952"/>
                </a:moveTo>
                <a:lnTo>
                  <a:pt x="283463" y="377952"/>
                </a:lnTo>
                <a:lnTo>
                  <a:pt x="283463" y="0"/>
                </a:lnTo>
                <a:lnTo>
                  <a:pt x="0" y="0"/>
                </a:lnTo>
                <a:lnTo>
                  <a:pt x="0" y="37795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8447" y="5355335"/>
            <a:ext cx="406133" cy="5036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51120" y="5398008"/>
            <a:ext cx="268224" cy="3657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43500" y="5390388"/>
            <a:ext cx="283845" cy="381000"/>
          </a:xfrm>
          <a:custGeom>
            <a:avLst/>
            <a:gdLst/>
            <a:ahLst/>
            <a:cxnLst/>
            <a:rect l="l" t="t" r="r" b="b"/>
            <a:pathLst>
              <a:path w="283845" h="381000">
                <a:moveTo>
                  <a:pt x="0" y="381000"/>
                </a:moveTo>
                <a:lnTo>
                  <a:pt x="283463" y="381000"/>
                </a:lnTo>
                <a:lnTo>
                  <a:pt x="283463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99303" y="6108191"/>
            <a:ext cx="406133" cy="5006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41976" y="6150864"/>
            <a:ext cx="268224" cy="3627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34355" y="6143244"/>
            <a:ext cx="283845" cy="378460"/>
          </a:xfrm>
          <a:custGeom>
            <a:avLst/>
            <a:gdLst/>
            <a:ahLst/>
            <a:cxnLst/>
            <a:rect l="l" t="t" r="r" b="b"/>
            <a:pathLst>
              <a:path w="283845" h="378459">
                <a:moveTo>
                  <a:pt x="0" y="377951"/>
                </a:moveTo>
                <a:lnTo>
                  <a:pt x="283463" y="377951"/>
                </a:lnTo>
                <a:lnTo>
                  <a:pt x="283463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53255" y="4828032"/>
            <a:ext cx="2540" cy="1368425"/>
          </a:xfrm>
          <a:custGeom>
            <a:avLst/>
            <a:gdLst/>
            <a:ahLst/>
            <a:cxnLst/>
            <a:rect l="l" t="t" r="r" b="b"/>
            <a:pathLst>
              <a:path w="2539" h="1368425">
                <a:moveTo>
                  <a:pt x="0" y="0"/>
                </a:moveTo>
                <a:lnTo>
                  <a:pt x="2159" y="1368145"/>
                </a:lnTo>
              </a:path>
            </a:pathLst>
          </a:custGeom>
          <a:ln w="2438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89247" y="4553724"/>
            <a:ext cx="558546" cy="26897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948684" y="4613147"/>
            <a:ext cx="600710" cy="207645"/>
          </a:xfrm>
          <a:custGeom>
            <a:avLst/>
            <a:gdLst/>
            <a:ahLst/>
            <a:cxnLst/>
            <a:rect l="l" t="t" r="r" b="b"/>
            <a:pathLst>
              <a:path w="600710" h="207645">
                <a:moveTo>
                  <a:pt x="0" y="207263"/>
                </a:moveTo>
                <a:lnTo>
                  <a:pt x="600456" y="207263"/>
                </a:lnTo>
                <a:lnTo>
                  <a:pt x="600456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3954335" y="4613147"/>
            <a:ext cx="594995" cy="2076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800" b="1" spc="-10" dirty="0">
                <a:latin typeface="맑은 고딕"/>
                <a:cs typeface="맑은 고딕"/>
              </a:rPr>
              <a:t>원격검침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948684" y="504596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05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48684" y="5332476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05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48684" y="6195059"/>
            <a:ext cx="469265" cy="3175"/>
          </a:xfrm>
          <a:custGeom>
            <a:avLst/>
            <a:gdLst/>
            <a:ahLst/>
            <a:cxnLst/>
            <a:rect l="l" t="t" r="r" b="b"/>
            <a:pathLst>
              <a:path w="469264" h="3175">
                <a:moveTo>
                  <a:pt x="0" y="0"/>
                </a:moveTo>
                <a:lnTo>
                  <a:pt x="469138" y="2705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54779" y="562203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059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954779" y="5908547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059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33088" y="4873752"/>
            <a:ext cx="323088" cy="3291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163567" y="5202935"/>
            <a:ext cx="265175" cy="2560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51376" y="5471159"/>
            <a:ext cx="265175" cy="2712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093464" y="5769864"/>
            <a:ext cx="368808" cy="2773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99559" y="6099047"/>
            <a:ext cx="362712" cy="2987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21679" y="482193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2438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57671" y="4550676"/>
            <a:ext cx="558546" cy="26897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17108" y="4610100"/>
            <a:ext cx="600710" cy="207645"/>
          </a:xfrm>
          <a:custGeom>
            <a:avLst/>
            <a:gdLst/>
            <a:ahLst/>
            <a:cxnLst/>
            <a:rect l="l" t="t" r="r" b="b"/>
            <a:pathLst>
              <a:path w="600710" h="207645">
                <a:moveTo>
                  <a:pt x="0" y="207263"/>
                </a:moveTo>
                <a:lnTo>
                  <a:pt x="600456" y="207263"/>
                </a:lnTo>
                <a:lnTo>
                  <a:pt x="600456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5821679" y="4610100"/>
            <a:ext cx="596265" cy="2076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0"/>
              </a:spcBef>
            </a:pPr>
            <a:r>
              <a:rPr sz="800" b="1" spc="-10" dirty="0">
                <a:latin typeface="맑은 고딕"/>
                <a:cs typeface="맑은 고딕"/>
              </a:rPr>
              <a:t>주차관제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817108" y="518617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05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17108" y="5762244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216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17108" y="6316979"/>
            <a:ext cx="469265" cy="3175"/>
          </a:xfrm>
          <a:custGeom>
            <a:avLst/>
            <a:gdLst/>
            <a:ahLst/>
            <a:cxnLst/>
            <a:rect l="l" t="t" r="r" b="b"/>
            <a:pathLst>
              <a:path w="469264" h="3175">
                <a:moveTo>
                  <a:pt x="0" y="0"/>
                </a:moveTo>
                <a:lnTo>
                  <a:pt x="469138" y="2705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89903" y="4895088"/>
            <a:ext cx="213360" cy="50596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89903" y="6047232"/>
            <a:ext cx="240791" cy="46939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93407" y="4821935"/>
            <a:ext cx="2540" cy="1368425"/>
          </a:xfrm>
          <a:custGeom>
            <a:avLst/>
            <a:gdLst/>
            <a:ahLst/>
            <a:cxnLst/>
            <a:rect l="l" t="t" r="r" b="b"/>
            <a:pathLst>
              <a:path w="2540" h="1368425">
                <a:moveTo>
                  <a:pt x="0" y="0"/>
                </a:moveTo>
                <a:lnTo>
                  <a:pt x="2159" y="1368145"/>
                </a:lnTo>
              </a:path>
            </a:pathLst>
          </a:custGeom>
          <a:ln w="2438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629400" y="4550676"/>
            <a:ext cx="622553" cy="26897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688835" y="4610100"/>
            <a:ext cx="688975" cy="207645"/>
          </a:xfrm>
          <a:custGeom>
            <a:avLst/>
            <a:gdLst/>
            <a:ahLst/>
            <a:cxnLst/>
            <a:rect l="l" t="t" r="r" b="b"/>
            <a:pathLst>
              <a:path w="688975" h="207645">
                <a:moveTo>
                  <a:pt x="0" y="207263"/>
                </a:moveTo>
                <a:lnTo>
                  <a:pt x="688848" y="207263"/>
                </a:lnTo>
                <a:lnTo>
                  <a:pt x="688848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6694487" y="4610100"/>
            <a:ext cx="683260" cy="2076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280"/>
              </a:spcBef>
            </a:pPr>
            <a:r>
              <a:rPr sz="800" b="1" spc="-10" dirty="0">
                <a:latin typeface="맑은 고딕"/>
                <a:cs typeface="맑은 고딕"/>
              </a:rPr>
              <a:t>소방</a:t>
            </a:r>
            <a:r>
              <a:rPr sz="800" b="1" spc="-10" dirty="0">
                <a:latin typeface="Calibri"/>
                <a:cs typeface="Calibri"/>
              </a:rPr>
              <a:t>(</a:t>
            </a:r>
            <a:r>
              <a:rPr sz="800" b="1" spc="-10" dirty="0">
                <a:latin typeface="맑은 고딕"/>
                <a:cs typeface="맑은 고딕"/>
              </a:rPr>
              <a:t>방재</a:t>
            </a:r>
            <a:r>
              <a:rPr sz="800" b="1" spc="-10" dirty="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688835" y="6188964"/>
            <a:ext cx="469265" cy="3175"/>
          </a:xfrm>
          <a:custGeom>
            <a:avLst/>
            <a:gdLst/>
            <a:ahLst/>
            <a:cxnLst/>
            <a:rect l="l" t="t" r="r" b="b"/>
            <a:pathLst>
              <a:path w="469265" h="3175">
                <a:moveTo>
                  <a:pt x="0" y="0"/>
                </a:moveTo>
                <a:lnTo>
                  <a:pt x="469138" y="2705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694931" y="5615940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059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94931" y="5905500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059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92823" y="4986528"/>
            <a:ext cx="231648" cy="3291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85431" y="5785103"/>
            <a:ext cx="362711" cy="28956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00671" y="6120384"/>
            <a:ext cx="332231" cy="2834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85431" y="5471159"/>
            <a:ext cx="332231" cy="28041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23047" y="482193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2438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59040" y="4550676"/>
            <a:ext cx="558546" cy="26897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18476" y="4610100"/>
            <a:ext cx="600710" cy="207645"/>
          </a:xfrm>
          <a:custGeom>
            <a:avLst/>
            <a:gdLst/>
            <a:ahLst/>
            <a:cxnLst/>
            <a:rect l="l" t="t" r="r" b="b"/>
            <a:pathLst>
              <a:path w="600709" h="207645">
                <a:moveTo>
                  <a:pt x="0" y="207263"/>
                </a:moveTo>
                <a:lnTo>
                  <a:pt x="600455" y="207263"/>
                </a:lnTo>
                <a:lnTo>
                  <a:pt x="600455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7623047" y="4610100"/>
            <a:ext cx="596265" cy="2076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80"/>
              </a:spcBef>
            </a:pPr>
            <a:r>
              <a:rPr sz="800" b="1" spc="-10" dirty="0">
                <a:latin typeface="맑은 고딕"/>
                <a:cs typeface="맑은 고딕"/>
              </a:rPr>
              <a:t>스마트팜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7618476" y="518617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05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18476" y="5762244"/>
            <a:ext cx="339090" cy="0"/>
          </a:xfrm>
          <a:custGeom>
            <a:avLst/>
            <a:gdLst/>
            <a:ahLst/>
            <a:cxnLst/>
            <a:rect l="l" t="t" r="r" b="b"/>
            <a:pathLst>
              <a:path w="339090">
                <a:moveTo>
                  <a:pt x="0" y="0"/>
                </a:moveTo>
                <a:lnTo>
                  <a:pt x="339090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07807" y="6318332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24041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552688" y="482193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2438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491728" y="4550676"/>
            <a:ext cx="555498" cy="2689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551164" y="4610100"/>
            <a:ext cx="597535" cy="207645"/>
          </a:xfrm>
          <a:custGeom>
            <a:avLst/>
            <a:gdLst/>
            <a:ahLst/>
            <a:cxnLst/>
            <a:rect l="l" t="t" r="r" b="b"/>
            <a:pathLst>
              <a:path w="597534" h="207645">
                <a:moveTo>
                  <a:pt x="0" y="207263"/>
                </a:moveTo>
                <a:lnTo>
                  <a:pt x="597407" y="207263"/>
                </a:lnTo>
                <a:lnTo>
                  <a:pt x="597407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8552688" y="4610100"/>
            <a:ext cx="596265" cy="2076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280"/>
              </a:spcBef>
            </a:pPr>
            <a:r>
              <a:rPr sz="800" b="1" spc="-15" dirty="0">
                <a:latin typeface="Calibri"/>
                <a:cs typeface="Calibri"/>
              </a:rPr>
              <a:t>CCTV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8551164" y="518617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05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551164" y="554583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05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51164" y="6316979"/>
            <a:ext cx="469265" cy="3175"/>
          </a:xfrm>
          <a:custGeom>
            <a:avLst/>
            <a:gdLst/>
            <a:ahLst/>
            <a:cxnLst/>
            <a:rect l="l" t="t" r="r" b="b"/>
            <a:pathLst>
              <a:path w="469265" h="3175">
                <a:moveTo>
                  <a:pt x="0" y="0"/>
                </a:moveTo>
                <a:lnTo>
                  <a:pt x="469137" y="2705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020556" y="579272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5240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814816" y="5038344"/>
            <a:ext cx="359664" cy="31089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814816" y="5398008"/>
            <a:ext cx="359664" cy="31089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814816" y="6160008"/>
            <a:ext cx="359664" cy="30784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454895" y="4821935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181"/>
                </a:lnTo>
              </a:path>
            </a:pathLst>
          </a:custGeom>
          <a:ln w="2438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393935" y="4550676"/>
            <a:ext cx="555498" cy="2689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453371" y="4610100"/>
            <a:ext cx="597535" cy="207645"/>
          </a:xfrm>
          <a:custGeom>
            <a:avLst/>
            <a:gdLst/>
            <a:ahLst/>
            <a:cxnLst/>
            <a:rect l="l" t="t" r="r" b="b"/>
            <a:pathLst>
              <a:path w="597534" h="207645">
                <a:moveTo>
                  <a:pt x="0" y="207263"/>
                </a:moveTo>
                <a:lnTo>
                  <a:pt x="597407" y="207263"/>
                </a:lnTo>
                <a:lnTo>
                  <a:pt x="597407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9454895" y="4610100"/>
            <a:ext cx="596265" cy="2076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80"/>
              </a:spcBef>
            </a:pPr>
            <a:r>
              <a:rPr sz="800" b="1" spc="-10" dirty="0">
                <a:latin typeface="맑은 고딕"/>
                <a:cs typeface="맑은 고딕"/>
              </a:rPr>
              <a:t>출입통제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9453371" y="518617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05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453371" y="554583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058" y="0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453371" y="6316979"/>
            <a:ext cx="469265" cy="3175"/>
          </a:xfrm>
          <a:custGeom>
            <a:avLst/>
            <a:gdLst/>
            <a:ahLst/>
            <a:cxnLst/>
            <a:rect l="l" t="t" r="r" b="b"/>
            <a:pathLst>
              <a:path w="469265" h="3175">
                <a:moveTo>
                  <a:pt x="0" y="0"/>
                </a:moveTo>
                <a:lnTo>
                  <a:pt x="469137" y="2705"/>
                </a:lnTo>
              </a:path>
            </a:pathLst>
          </a:custGeom>
          <a:ln w="2133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919716" y="582320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15240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744456" y="5398008"/>
            <a:ext cx="332231" cy="3962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677400" y="4968240"/>
            <a:ext cx="484631" cy="42672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744456" y="6138671"/>
            <a:ext cx="332231" cy="39319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2590292" y="4896992"/>
            <a:ext cx="27241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맑은 고딕"/>
                <a:cs typeface="맑은 고딕"/>
              </a:rPr>
              <a:t>냉동기</a:t>
            </a:r>
            <a:endParaRPr sz="650">
              <a:latin typeface="맑은 고딕"/>
              <a:cs typeface="맑은 고딕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551176" y="5410200"/>
            <a:ext cx="344424" cy="26822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2620772" y="5328869"/>
            <a:ext cx="20891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latin typeface="맑은 고딕"/>
                <a:cs typeface="맑은 고딕"/>
              </a:rPr>
              <a:t>센</a:t>
            </a:r>
            <a:r>
              <a:rPr sz="650" spc="-150" dirty="0">
                <a:latin typeface="맑은 고딕"/>
                <a:cs typeface="맑은 고딕"/>
              </a:rPr>
              <a:t> </a:t>
            </a:r>
            <a:r>
              <a:rPr sz="650" dirty="0">
                <a:latin typeface="맑은 고딕"/>
                <a:cs typeface="맑은 고딕"/>
              </a:rPr>
              <a:t>서</a:t>
            </a:r>
            <a:endParaRPr sz="650">
              <a:latin typeface="맑은 고딕"/>
              <a:cs typeface="맑은 고딕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590292" y="5689498"/>
            <a:ext cx="27241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맑은 고딕"/>
                <a:cs typeface="맑은 고딕"/>
              </a:rPr>
              <a:t>공조기</a:t>
            </a:r>
            <a:endParaRPr sz="650">
              <a:latin typeface="맑은 고딕"/>
              <a:cs typeface="맑은 고딕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645155" y="6095491"/>
            <a:ext cx="16383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20" dirty="0">
                <a:latin typeface="Calibri"/>
                <a:cs typeface="Calibri"/>
              </a:rPr>
              <a:t>F</a:t>
            </a:r>
            <a:r>
              <a:rPr sz="650" dirty="0">
                <a:latin typeface="Calibri"/>
                <a:cs typeface="Calibri"/>
              </a:rPr>
              <a:t>A</a:t>
            </a:r>
            <a:r>
              <a:rPr sz="650" spc="-5" dirty="0">
                <a:latin typeface="Calibri"/>
                <a:cs typeface="Calibri"/>
              </a:rPr>
              <a:t>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615054" y="4900929"/>
            <a:ext cx="21780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맑은 고딕"/>
                <a:cs typeface="맑은 고딕"/>
              </a:rPr>
              <a:t>발전기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615054" y="5333491"/>
            <a:ext cx="217804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latin typeface="맑은 고딕"/>
                <a:cs typeface="맑은 고딕"/>
              </a:rPr>
              <a:t>수변전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581527" y="6016244"/>
            <a:ext cx="28194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latin typeface="맑은 고딕"/>
                <a:cs typeface="맑은 고딕"/>
              </a:rPr>
              <a:t>전력센서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181346" y="4845507"/>
            <a:ext cx="173990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latin typeface="Calibri"/>
                <a:cs typeface="Calibri"/>
              </a:rPr>
              <a:t>L</a:t>
            </a:r>
            <a:r>
              <a:rPr sz="800" b="1" spc="-20" dirty="0">
                <a:latin typeface="Calibri"/>
                <a:cs typeface="Calibri"/>
              </a:rPr>
              <a:t>C</a:t>
            </a:r>
            <a:r>
              <a:rPr sz="800" b="1" spc="-5" dirty="0">
                <a:latin typeface="Calibri"/>
                <a:cs typeface="Calibri"/>
              </a:rPr>
              <a:t>P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445889" y="5001514"/>
            <a:ext cx="2819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맑은 고딕"/>
                <a:cs typeface="맑은 고딕"/>
              </a:rPr>
              <a:t>수도미터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38903" y="5261813"/>
            <a:ext cx="28194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맑은 고딕"/>
                <a:cs typeface="맑은 고딕"/>
              </a:rPr>
              <a:t>온수미터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445889" y="5552643"/>
            <a:ext cx="28194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맑은 고딕"/>
                <a:cs typeface="맑은 고딕"/>
              </a:rPr>
              <a:t>전력량계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4445889" y="5871159"/>
            <a:ext cx="28194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맑은 고딕"/>
                <a:cs typeface="맑은 고딕"/>
              </a:rPr>
              <a:t>난방미터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4445889" y="6154013"/>
            <a:ext cx="2819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맑은 고딕"/>
                <a:cs typeface="맑은 고딕"/>
              </a:rPr>
              <a:t>가스미터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6340855" y="5069585"/>
            <a:ext cx="21780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맑은 고딕"/>
                <a:cs typeface="맑은 고딕"/>
              </a:rPr>
              <a:t>발행기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6355207" y="6268923"/>
            <a:ext cx="21780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맑은 고딕"/>
                <a:cs typeface="맑은 고딕"/>
              </a:rPr>
              <a:t>정산기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6841997" y="5075301"/>
            <a:ext cx="21780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맑은 고딕"/>
                <a:cs typeface="맑은 고딕"/>
              </a:rPr>
              <a:t>수신기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6943725" y="5394197"/>
            <a:ext cx="217804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맑은 고딕"/>
                <a:cs typeface="맑은 고딕"/>
              </a:rPr>
              <a:t>감지기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138798" y="1854835"/>
            <a:ext cx="6292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latin typeface="맑은 고딕"/>
                <a:cs typeface="맑은 고딕"/>
              </a:rPr>
              <a:t>중앙처리장치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2980944" y="5007851"/>
            <a:ext cx="534149" cy="39396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026664" y="5053584"/>
            <a:ext cx="390143" cy="2499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17520" y="5044440"/>
            <a:ext cx="408940" cy="268605"/>
          </a:xfrm>
          <a:custGeom>
            <a:avLst/>
            <a:gdLst/>
            <a:ahLst/>
            <a:cxnLst/>
            <a:rect l="l" t="t" r="r" b="b"/>
            <a:pathLst>
              <a:path w="408939" h="268604">
                <a:moveTo>
                  <a:pt x="0" y="268224"/>
                </a:moveTo>
                <a:lnTo>
                  <a:pt x="408431" y="268224"/>
                </a:lnTo>
                <a:lnTo>
                  <a:pt x="408431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980944" y="5370576"/>
            <a:ext cx="534149" cy="39698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026664" y="5416296"/>
            <a:ext cx="390143" cy="25298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017520" y="5407152"/>
            <a:ext cx="408940" cy="271780"/>
          </a:xfrm>
          <a:custGeom>
            <a:avLst/>
            <a:gdLst/>
            <a:ahLst/>
            <a:cxnLst/>
            <a:rect l="l" t="t" r="r" b="b"/>
            <a:pathLst>
              <a:path w="408939" h="271779">
                <a:moveTo>
                  <a:pt x="0" y="271272"/>
                </a:moveTo>
                <a:lnTo>
                  <a:pt x="408431" y="271272"/>
                </a:lnTo>
                <a:lnTo>
                  <a:pt x="408431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974848" y="6138671"/>
            <a:ext cx="537210" cy="39698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020567" y="6184391"/>
            <a:ext cx="393192" cy="2529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011423" y="6175247"/>
            <a:ext cx="411480" cy="271780"/>
          </a:xfrm>
          <a:custGeom>
            <a:avLst/>
            <a:gdLst/>
            <a:ahLst/>
            <a:cxnLst/>
            <a:rect l="l" t="t" r="r" b="b"/>
            <a:pathLst>
              <a:path w="411479" h="271779">
                <a:moveTo>
                  <a:pt x="0" y="271271"/>
                </a:moveTo>
                <a:lnTo>
                  <a:pt x="411479" y="271271"/>
                </a:lnTo>
                <a:lnTo>
                  <a:pt x="411479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3104514" y="4942459"/>
            <a:ext cx="21780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맑은 고딕"/>
                <a:cs typeface="맑은 고딕"/>
              </a:rPr>
              <a:t>인버터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104514" y="5326760"/>
            <a:ext cx="217804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latin typeface="맑은 고딕"/>
                <a:cs typeface="맑은 고딕"/>
              </a:rPr>
              <a:t>인버터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104514" y="6087872"/>
            <a:ext cx="21780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맑은 고딕"/>
                <a:cs typeface="맑은 고딕"/>
              </a:rPr>
              <a:t>인버터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4489703" y="1935479"/>
            <a:ext cx="493775" cy="947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73040" y="1935479"/>
            <a:ext cx="493775" cy="947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67200" y="1295400"/>
            <a:ext cx="2673350" cy="1801495"/>
          </a:xfrm>
          <a:custGeom>
            <a:avLst/>
            <a:gdLst/>
            <a:ahLst/>
            <a:cxnLst/>
            <a:rect l="l" t="t" r="r" b="b"/>
            <a:pathLst>
              <a:path w="2673350" h="1801495">
                <a:moveTo>
                  <a:pt x="0" y="300227"/>
                </a:moveTo>
                <a:lnTo>
                  <a:pt x="3928" y="251517"/>
                </a:lnTo>
                <a:lnTo>
                  <a:pt x="15300" y="205313"/>
                </a:lnTo>
                <a:lnTo>
                  <a:pt x="33501" y="162233"/>
                </a:lnTo>
                <a:lnTo>
                  <a:pt x="57912" y="122895"/>
                </a:lnTo>
                <a:lnTo>
                  <a:pt x="87915" y="87915"/>
                </a:lnTo>
                <a:lnTo>
                  <a:pt x="122895" y="57911"/>
                </a:lnTo>
                <a:lnTo>
                  <a:pt x="162233" y="33501"/>
                </a:lnTo>
                <a:lnTo>
                  <a:pt x="205313" y="15300"/>
                </a:lnTo>
                <a:lnTo>
                  <a:pt x="251517" y="3928"/>
                </a:lnTo>
                <a:lnTo>
                  <a:pt x="300227" y="0"/>
                </a:lnTo>
                <a:lnTo>
                  <a:pt x="2372868" y="0"/>
                </a:lnTo>
                <a:lnTo>
                  <a:pt x="2421578" y="3928"/>
                </a:lnTo>
                <a:lnTo>
                  <a:pt x="2467782" y="15300"/>
                </a:lnTo>
                <a:lnTo>
                  <a:pt x="2510862" y="33501"/>
                </a:lnTo>
                <a:lnTo>
                  <a:pt x="2550200" y="57912"/>
                </a:lnTo>
                <a:lnTo>
                  <a:pt x="2585180" y="87915"/>
                </a:lnTo>
                <a:lnTo>
                  <a:pt x="2615184" y="122895"/>
                </a:lnTo>
                <a:lnTo>
                  <a:pt x="2639594" y="162233"/>
                </a:lnTo>
                <a:lnTo>
                  <a:pt x="2657795" y="205313"/>
                </a:lnTo>
                <a:lnTo>
                  <a:pt x="2669167" y="251517"/>
                </a:lnTo>
                <a:lnTo>
                  <a:pt x="2673096" y="300227"/>
                </a:lnTo>
                <a:lnTo>
                  <a:pt x="2673096" y="1501139"/>
                </a:lnTo>
                <a:lnTo>
                  <a:pt x="2669167" y="1549850"/>
                </a:lnTo>
                <a:lnTo>
                  <a:pt x="2657795" y="1596054"/>
                </a:lnTo>
                <a:lnTo>
                  <a:pt x="2639594" y="1639134"/>
                </a:lnTo>
                <a:lnTo>
                  <a:pt x="2615184" y="1678472"/>
                </a:lnTo>
                <a:lnTo>
                  <a:pt x="2585180" y="1713452"/>
                </a:lnTo>
                <a:lnTo>
                  <a:pt x="2550200" y="1743456"/>
                </a:lnTo>
                <a:lnTo>
                  <a:pt x="2510862" y="1767866"/>
                </a:lnTo>
                <a:lnTo>
                  <a:pt x="2467782" y="1786067"/>
                </a:lnTo>
                <a:lnTo>
                  <a:pt x="2421578" y="1797439"/>
                </a:lnTo>
                <a:lnTo>
                  <a:pt x="2372868" y="1801367"/>
                </a:lnTo>
                <a:lnTo>
                  <a:pt x="300227" y="1801367"/>
                </a:lnTo>
                <a:lnTo>
                  <a:pt x="251517" y="1797439"/>
                </a:lnTo>
                <a:lnTo>
                  <a:pt x="205313" y="1786067"/>
                </a:lnTo>
                <a:lnTo>
                  <a:pt x="162233" y="1767866"/>
                </a:lnTo>
                <a:lnTo>
                  <a:pt x="122895" y="1743455"/>
                </a:lnTo>
                <a:lnTo>
                  <a:pt x="87915" y="1713452"/>
                </a:lnTo>
                <a:lnTo>
                  <a:pt x="57911" y="1678472"/>
                </a:lnTo>
                <a:lnTo>
                  <a:pt x="33501" y="1639134"/>
                </a:lnTo>
                <a:lnTo>
                  <a:pt x="15300" y="1596054"/>
                </a:lnTo>
                <a:lnTo>
                  <a:pt x="3928" y="1549850"/>
                </a:lnTo>
                <a:lnTo>
                  <a:pt x="0" y="1501139"/>
                </a:lnTo>
                <a:lnTo>
                  <a:pt x="0" y="300227"/>
                </a:lnTo>
                <a:close/>
              </a:path>
            </a:pathLst>
          </a:custGeom>
          <a:ln w="2438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84776" y="2840735"/>
            <a:ext cx="67056" cy="640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84776" y="3288791"/>
            <a:ext cx="64008" cy="64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19828" y="2903220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64223" y="2846832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5" h="60960">
                <a:moveTo>
                  <a:pt x="32003" y="0"/>
                </a:moveTo>
                <a:lnTo>
                  <a:pt x="19556" y="2387"/>
                </a:lnTo>
                <a:lnTo>
                  <a:pt x="9382" y="8905"/>
                </a:lnTo>
                <a:lnTo>
                  <a:pt x="2518" y="18591"/>
                </a:lnTo>
                <a:lnTo>
                  <a:pt x="0" y="30479"/>
                </a:lnTo>
                <a:lnTo>
                  <a:pt x="2518" y="42368"/>
                </a:lnTo>
                <a:lnTo>
                  <a:pt x="9382" y="52054"/>
                </a:lnTo>
                <a:lnTo>
                  <a:pt x="19556" y="58572"/>
                </a:lnTo>
                <a:lnTo>
                  <a:pt x="32003" y="60959"/>
                </a:lnTo>
                <a:lnTo>
                  <a:pt x="44451" y="58572"/>
                </a:lnTo>
                <a:lnTo>
                  <a:pt x="54625" y="52054"/>
                </a:lnTo>
                <a:lnTo>
                  <a:pt x="61489" y="42368"/>
                </a:lnTo>
                <a:lnTo>
                  <a:pt x="64008" y="30479"/>
                </a:lnTo>
                <a:lnTo>
                  <a:pt x="61489" y="18591"/>
                </a:lnTo>
                <a:lnTo>
                  <a:pt x="54625" y="8905"/>
                </a:lnTo>
                <a:lnTo>
                  <a:pt x="44451" y="2387"/>
                </a:lnTo>
                <a:lnTo>
                  <a:pt x="32003" y="0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64223" y="3291840"/>
            <a:ext cx="64008" cy="64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96228" y="2906267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8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58967" y="2840735"/>
            <a:ext cx="67056" cy="640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58967" y="3288791"/>
            <a:ext cx="64008" cy="640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90971" y="2903220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4864100" y="1367790"/>
            <a:ext cx="13982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dirty="0">
                <a:latin typeface="맑은 고딕"/>
                <a:cs typeface="맑은 고딕"/>
              </a:rPr>
              <a:t>부속건물</a:t>
            </a:r>
            <a:r>
              <a:rPr sz="1150" b="1" spc="-225" dirty="0">
                <a:latin typeface="맑은 고딕"/>
                <a:cs typeface="맑은 고딕"/>
              </a:rPr>
              <a:t> </a:t>
            </a:r>
            <a:r>
              <a:rPr sz="1150" b="1" dirty="0">
                <a:latin typeface="맑은 고딕"/>
                <a:cs typeface="맑은 고딕"/>
              </a:rPr>
              <a:t>관리</a:t>
            </a:r>
            <a:r>
              <a:rPr sz="1150" b="1" spc="-225" dirty="0">
                <a:latin typeface="맑은 고딕"/>
                <a:cs typeface="맑은 고딕"/>
              </a:rPr>
              <a:t> </a:t>
            </a:r>
            <a:r>
              <a:rPr sz="1150" b="1" dirty="0">
                <a:latin typeface="맑은 고딕"/>
                <a:cs typeface="맑은 고딕"/>
              </a:rPr>
              <a:t>시스템</a:t>
            </a:r>
            <a:endParaRPr sz="1150">
              <a:latin typeface="맑은 고딕"/>
              <a:cs typeface="맑은 고딕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7801102" y="1364945"/>
            <a:ext cx="184848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b="1" dirty="0">
                <a:latin typeface="맑은 고딕"/>
                <a:cs typeface="맑은 고딕"/>
              </a:rPr>
              <a:t>스마트</a:t>
            </a:r>
            <a:r>
              <a:rPr sz="1150" b="1" spc="-210" dirty="0">
                <a:latin typeface="맑은 고딕"/>
                <a:cs typeface="맑은 고딕"/>
              </a:rPr>
              <a:t> </a:t>
            </a:r>
            <a:r>
              <a:rPr sz="1150" b="1" dirty="0">
                <a:latin typeface="맑은 고딕"/>
                <a:cs typeface="맑은 고딕"/>
              </a:rPr>
              <a:t>팜</a:t>
            </a:r>
            <a:r>
              <a:rPr sz="1150" b="1" spc="-185" dirty="0">
                <a:latin typeface="맑은 고딕"/>
                <a:cs typeface="맑은 고딕"/>
              </a:rPr>
              <a:t> </a:t>
            </a:r>
            <a:r>
              <a:rPr sz="1150" b="1" dirty="0">
                <a:latin typeface="Calibri"/>
                <a:cs typeface="Calibri"/>
              </a:rPr>
              <a:t>/</a:t>
            </a:r>
            <a:r>
              <a:rPr sz="1150" b="1" spc="-5" dirty="0">
                <a:latin typeface="Calibri"/>
                <a:cs typeface="Calibri"/>
              </a:rPr>
              <a:t> </a:t>
            </a:r>
            <a:r>
              <a:rPr sz="1150" b="1" dirty="0">
                <a:latin typeface="맑은 고딕"/>
                <a:cs typeface="맑은 고딕"/>
              </a:rPr>
              <a:t>주거</a:t>
            </a:r>
            <a:r>
              <a:rPr sz="1150" b="1" spc="-210" dirty="0">
                <a:latin typeface="맑은 고딕"/>
                <a:cs typeface="맑은 고딕"/>
              </a:rPr>
              <a:t> </a:t>
            </a:r>
            <a:r>
              <a:rPr sz="1150" b="1" dirty="0">
                <a:latin typeface="맑은 고딕"/>
                <a:cs typeface="맑은 고딕"/>
              </a:rPr>
              <a:t>관리</a:t>
            </a:r>
            <a:r>
              <a:rPr sz="1150" b="1" spc="-185" dirty="0">
                <a:latin typeface="맑은 고딕"/>
                <a:cs typeface="맑은 고딕"/>
              </a:rPr>
              <a:t> </a:t>
            </a:r>
            <a:r>
              <a:rPr sz="1150" b="1" spc="-5" dirty="0">
                <a:latin typeface="맑은 고딕"/>
                <a:cs typeface="맑은 고딕"/>
              </a:rPr>
              <a:t>시스템</a:t>
            </a:r>
            <a:endParaRPr sz="1150">
              <a:latin typeface="맑은 고딕"/>
              <a:cs typeface="맑은 고딕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4492497" y="1685925"/>
            <a:ext cx="449580" cy="265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73660" marR="5080" indent="-60960">
              <a:lnSpc>
                <a:spcPts val="940"/>
              </a:lnSpc>
              <a:spcBef>
                <a:spcPts val="140"/>
              </a:spcBef>
            </a:pPr>
            <a:r>
              <a:rPr sz="800" b="1" spc="-10" dirty="0">
                <a:latin typeface="맑은 고딕"/>
                <a:cs typeface="맑은 고딕"/>
              </a:rPr>
              <a:t>설비</a:t>
            </a:r>
            <a:r>
              <a:rPr sz="800" b="1" spc="-200" dirty="0">
                <a:latin typeface="맑은 고딕"/>
                <a:cs typeface="맑은 고딕"/>
              </a:rPr>
              <a:t> </a:t>
            </a:r>
            <a:r>
              <a:rPr sz="800" b="1" spc="-10" dirty="0">
                <a:latin typeface="맑은 고딕"/>
                <a:cs typeface="맑은 고딕"/>
              </a:rPr>
              <a:t>관리 </a:t>
            </a:r>
            <a:r>
              <a:rPr sz="800" b="1" spc="-5" dirty="0">
                <a:latin typeface="맑은 고딕"/>
                <a:cs typeface="맑은 고딕"/>
              </a:rPr>
              <a:t> </a:t>
            </a:r>
            <a:r>
              <a:rPr sz="800" b="1" spc="-10" dirty="0">
                <a:latin typeface="맑은 고딕"/>
                <a:cs typeface="맑은 고딕"/>
              </a:rPr>
              <a:t>시스템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271642" y="1685925"/>
            <a:ext cx="449580" cy="265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73660" marR="5080" indent="-60960">
              <a:lnSpc>
                <a:spcPts val="940"/>
              </a:lnSpc>
              <a:spcBef>
                <a:spcPts val="140"/>
              </a:spcBef>
            </a:pPr>
            <a:r>
              <a:rPr sz="800" b="1" spc="-10" dirty="0">
                <a:latin typeface="맑은 고딕"/>
                <a:cs typeface="맑은 고딕"/>
              </a:rPr>
              <a:t>전기</a:t>
            </a:r>
            <a:r>
              <a:rPr sz="800" b="1" spc="-200" dirty="0">
                <a:latin typeface="맑은 고딕"/>
                <a:cs typeface="맑은 고딕"/>
              </a:rPr>
              <a:t> </a:t>
            </a:r>
            <a:r>
              <a:rPr sz="800" b="1" spc="-10" dirty="0">
                <a:latin typeface="맑은 고딕"/>
                <a:cs typeface="맑은 고딕"/>
              </a:rPr>
              <a:t>관리 </a:t>
            </a:r>
            <a:r>
              <a:rPr sz="800" b="1" spc="-5" dirty="0">
                <a:latin typeface="맑은 고딕"/>
                <a:cs typeface="맑은 고딕"/>
              </a:rPr>
              <a:t> </a:t>
            </a:r>
            <a:r>
              <a:rPr sz="800" b="1" spc="-10" dirty="0">
                <a:latin typeface="맑은 고딕"/>
                <a:cs typeface="맑은 고딕"/>
              </a:rPr>
              <a:t>시스템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987295" y="1386839"/>
            <a:ext cx="158496" cy="1584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639055" y="1392936"/>
            <a:ext cx="158496" cy="15849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498080" y="1392936"/>
            <a:ext cx="158496" cy="15849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008376" y="3962400"/>
            <a:ext cx="582168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989198" y="4101972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10" h="93345">
                <a:moveTo>
                  <a:pt x="100330" y="0"/>
                </a:moveTo>
                <a:lnTo>
                  <a:pt x="0" y="5587"/>
                </a:lnTo>
                <a:lnTo>
                  <a:pt x="4825" y="92837"/>
                </a:lnTo>
                <a:lnTo>
                  <a:pt x="105156" y="87249"/>
                </a:lnTo>
                <a:lnTo>
                  <a:pt x="10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94304" y="3395471"/>
            <a:ext cx="64007" cy="640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194304" y="3840479"/>
            <a:ext cx="64007" cy="640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226307" y="3454908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839456" y="4977384"/>
            <a:ext cx="548640" cy="49377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38288" y="5608320"/>
            <a:ext cx="420624" cy="24384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168640" y="5626608"/>
            <a:ext cx="320040" cy="2499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8233918" y="5514543"/>
            <a:ext cx="19050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맑은 고딕"/>
                <a:cs typeface="맑은 고딕"/>
              </a:rPr>
              <a:t>공조</a:t>
            </a:r>
            <a:endParaRPr sz="650">
              <a:latin typeface="맑은 고딕"/>
              <a:cs typeface="맑은 고딕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990078" y="4851019"/>
            <a:ext cx="27241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맑은 고딕"/>
                <a:cs typeface="맑은 고딕"/>
              </a:rPr>
              <a:t>온습도</a:t>
            </a:r>
            <a:endParaRPr sz="650">
              <a:latin typeface="맑은 고딕"/>
              <a:cs typeface="맑은 고딕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897748" y="6075984"/>
            <a:ext cx="4521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맑은 고딕"/>
                <a:cs typeface="맑은 고딕"/>
              </a:rPr>
              <a:t>스마트</a:t>
            </a:r>
            <a:r>
              <a:rPr sz="650" spc="-160" dirty="0">
                <a:latin typeface="맑은 고딕"/>
                <a:cs typeface="맑은 고딕"/>
              </a:rPr>
              <a:t> </a:t>
            </a:r>
            <a:r>
              <a:rPr sz="650" spc="-5" dirty="0">
                <a:latin typeface="맑은 고딕"/>
                <a:cs typeface="맑은 고딕"/>
              </a:rPr>
              <a:t>관제</a:t>
            </a:r>
            <a:endParaRPr sz="650">
              <a:latin typeface="맑은 고딕"/>
              <a:cs typeface="맑은 고딕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7891271" y="6202679"/>
            <a:ext cx="472440" cy="192405"/>
          </a:xfrm>
          <a:custGeom>
            <a:avLst/>
            <a:gdLst/>
            <a:ahLst/>
            <a:cxnLst/>
            <a:rect l="l" t="t" r="r" b="b"/>
            <a:pathLst>
              <a:path w="472440" h="192404">
                <a:moveTo>
                  <a:pt x="0" y="192024"/>
                </a:moveTo>
                <a:lnTo>
                  <a:pt x="472440" y="192024"/>
                </a:lnTo>
                <a:lnTo>
                  <a:pt x="47244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891271" y="6202679"/>
            <a:ext cx="472440" cy="192405"/>
          </a:xfrm>
          <a:custGeom>
            <a:avLst/>
            <a:gdLst/>
            <a:ahLst/>
            <a:cxnLst/>
            <a:rect l="l" t="t" r="r" b="b"/>
            <a:pathLst>
              <a:path w="472440" h="192404">
                <a:moveTo>
                  <a:pt x="0" y="192024"/>
                </a:moveTo>
                <a:lnTo>
                  <a:pt x="472440" y="192024"/>
                </a:lnTo>
                <a:lnTo>
                  <a:pt x="47244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66176" y="6202679"/>
            <a:ext cx="94488" cy="1249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894319" y="6202679"/>
            <a:ext cx="94487" cy="19202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66176" y="6330696"/>
            <a:ext cx="94486" cy="6400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964423" y="6175247"/>
            <a:ext cx="241541" cy="20496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991856" y="6202679"/>
            <a:ext cx="134111" cy="9753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991856" y="6303264"/>
            <a:ext cx="134111" cy="9144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129016" y="6202679"/>
            <a:ext cx="134111" cy="9448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101583" y="6272784"/>
            <a:ext cx="241541" cy="20194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29016" y="6300215"/>
            <a:ext cx="134111" cy="9448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977640" y="3962400"/>
            <a:ext cx="582167" cy="451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958716" y="4101972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10" h="93345">
                <a:moveTo>
                  <a:pt x="100330" y="0"/>
                </a:moveTo>
                <a:lnTo>
                  <a:pt x="0" y="5587"/>
                </a:lnTo>
                <a:lnTo>
                  <a:pt x="4825" y="92837"/>
                </a:lnTo>
                <a:lnTo>
                  <a:pt x="105156" y="87249"/>
                </a:lnTo>
                <a:lnTo>
                  <a:pt x="10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163567" y="3395471"/>
            <a:ext cx="64008" cy="640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163567" y="3840479"/>
            <a:ext cx="64008" cy="64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195571" y="3454908"/>
            <a:ext cx="635" cy="387985"/>
          </a:xfrm>
          <a:custGeom>
            <a:avLst/>
            <a:gdLst/>
            <a:ahLst/>
            <a:cxnLst/>
            <a:rect l="l" t="t" r="r" b="b"/>
            <a:pathLst>
              <a:path w="635" h="387985">
                <a:moveTo>
                  <a:pt x="0" y="0"/>
                </a:moveTo>
                <a:lnTo>
                  <a:pt x="635" y="387857"/>
                </a:lnTo>
              </a:path>
            </a:pathLst>
          </a:custGeom>
          <a:ln w="1523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3125470" y="1685925"/>
            <a:ext cx="490220" cy="265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36195">
              <a:lnSpc>
                <a:spcPts val="940"/>
              </a:lnSpc>
              <a:spcBef>
                <a:spcPts val="140"/>
              </a:spcBef>
            </a:pPr>
            <a:r>
              <a:rPr sz="800" b="1" spc="-10" dirty="0">
                <a:latin typeface="맑은 고딕"/>
                <a:cs typeface="맑은 고딕"/>
              </a:rPr>
              <a:t>통합</a:t>
            </a:r>
            <a:r>
              <a:rPr sz="800" b="1" spc="-10" dirty="0">
                <a:latin typeface="Calibri"/>
                <a:cs typeface="Calibri"/>
              </a:rPr>
              <a:t>EMS  </a:t>
            </a:r>
            <a:r>
              <a:rPr sz="800" b="1" spc="-15" dirty="0">
                <a:latin typeface="Calibri"/>
                <a:cs typeface="Calibri"/>
              </a:rPr>
              <a:t>(</a:t>
            </a:r>
            <a:r>
              <a:rPr sz="800" b="1" spc="-10" dirty="0">
                <a:latin typeface="맑은 고딕"/>
                <a:cs typeface="맑은 고딕"/>
              </a:rPr>
              <a:t>백업서버</a:t>
            </a:r>
            <a:r>
              <a:rPr sz="800" b="1" spc="-5" dirty="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09016" y="0"/>
            <a:ext cx="2508504" cy="113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38912" cy="11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2999231"/>
            <a:ext cx="417575" cy="445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5361" y="2999231"/>
            <a:ext cx="420624" cy="445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8176" y="2971800"/>
            <a:ext cx="448055" cy="472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7296" y="2999231"/>
            <a:ext cx="417575" cy="445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1448" y="3002280"/>
            <a:ext cx="850391" cy="441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3176" y="3002280"/>
            <a:ext cx="438912" cy="441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9497" y="3535680"/>
            <a:ext cx="402336" cy="441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5361" y="3535680"/>
            <a:ext cx="417575" cy="441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0576" y="3535680"/>
            <a:ext cx="381000" cy="4450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2264" y="3535680"/>
            <a:ext cx="420624" cy="4419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70321" y="3535680"/>
            <a:ext cx="393192" cy="4450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4671" y="3810000"/>
            <a:ext cx="4501896" cy="209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1352" y="4297679"/>
            <a:ext cx="2063750" cy="1191895"/>
          </a:xfrm>
          <a:custGeom>
            <a:avLst/>
            <a:gdLst/>
            <a:ahLst/>
            <a:cxnLst/>
            <a:rect l="l" t="t" r="r" b="b"/>
            <a:pathLst>
              <a:path w="2063750" h="1191895">
                <a:moveTo>
                  <a:pt x="0" y="1191768"/>
                </a:moveTo>
                <a:lnTo>
                  <a:pt x="2063496" y="1191768"/>
                </a:lnTo>
                <a:lnTo>
                  <a:pt x="2063496" y="0"/>
                </a:lnTo>
                <a:lnTo>
                  <a:pt x="0" y="0"/>
                </a:lnTo>
                <a:lnTo>
                  <a:pt x="0" y="1191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4671" y="2161032"/>
            <a:ext cx="4501896" cy="1514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3375" y="3806952"/>
            <a:ext cx="3447288" cy="210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4583" y="3810000"/>
            <a:ext cx="1840992" cy="2093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4583" y="1575816"/>
            <a:ext cx="1840992" cy="2093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512" y="0"/>
            <a:ext cx="1066800" cy="981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512" y="1013459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64009">
            <a:solidFill>
              <a:srgbClr val="356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7616" y="585216"/>
            <a:ext cx="304800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0703" y="585216"/>
            <a:ext cx="301752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4647" y="566927"/>
            <a:ext cx="323088" cy="341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5272" y="585216"/>
            <a:ext cx="301751" cy="32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4455" y="588263"/>
            <a:ext cx="615695" cy="3200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55392" y="588263"/>
            <a:ext cx="320039" cy="320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9064" y="658368"/>
            <a:ext cx="82296" cy="2407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9647" y="676655"/>
            <a:ext cx="137160" cy="204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1191" y="676655"/>
            <a:ext cx="192024" cy="2042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4552" y="673608"/>
            <a:ext cx="146303" cy="2133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77055" y="670559"/>
            <a:ext cx="188975" cy="21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93464" y="670559"/>
            <a:ext cx="204215" cy="219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5967" y="670559"/>
            <a:ext cx="198120" cy="2194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3232" y="658368"/>
            <a:ext cx="82296" cy="2407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14671" y="1243583"/>
            <a:ext cx="4501896" cy="8747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45168" y="2042160"/>
            <a:ext cx="1578864" cy="11338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42119" y="4572000"/>
            <a:ext cx="1673352" cy="6431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62455" y="3916679"/>
            <a:ext cx="3008375" cy="18836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3375" y="1563624"/>
            <a:ext cx="3447288" cy="21153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3367" y="2560320"/>
            <a:ext cx="1341119" cy="9509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0423" y="2654807"/>
            <a:ext cx="1216152" cy="7010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8071" y="2560320"/>
            <a:ext cx="822960" cy="950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77200" y="2560320"/>
            <a:ext cx="606551" cy="9509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38159" y="2734055"/>
            <a:ext cx="490727" cy="5273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99704" y="3361944"/>
            <a:ext cx="167640" cy="1188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42759" y="4297679"/>
            <a:ext cx="2157983" cy="11917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42688" y="4361688"/>
            <a:ext cx="2020823" cy="10728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5952" y="3105911"/>
            <a:ext cx="1466088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1432" y="1554480"/>
            <a:ext cx="5544312" cy="248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512" y="0"/>
            <a:ext cx="1066800" cy="981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512" y="1013459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64009">
            <a:solidFill>
              <a:srgbClr val="356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616" y="585216"/>
            <a:ext cx="304800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0703" y="585216"/>
            <a:ext cx="301752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4647" y="566927"/>
            <a:ext cx="323088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5272" y="585216"/>
            <a:ext cx="301751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24455" y="588263"/>
            <a:ext cx="615695" cy="320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5392" y="588263"/>
            <a:ext cx="320039" cy="320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9064" y="658368"/>
            <a:ext cx="82296" cy="240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9647" y="676655"/>
            <a:ext cx="134112" cy="2042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2047" y="676655"/>
            <a:ext cx="137160" cy="2042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3591" y="676655"/>
            <a:ext cx="149351" cy="2042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9144" y="670559"/>
            <a:ext cx="207263" cy="219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47744" y="670559"/>
            <a:ext cx="185927" cy="219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5008" y="670559"/>
            <a:ext cx="204215" cy="219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6655" y="670559"/>
            <a:ext cx="182879" cy="21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7823" y="658368"/>
            <a:ext cx="82296" cy="2407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3879" y="4148328"/>
            <a:ext cx="6166104" cy="19141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78151" y="1682495"/>
            <a:ext cx="8561832" cy="23012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4480" y="4136135"/>
            <a:ext cx="2718816" cy="19263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09744"/>
            <a:ext cx="5190744" cy="72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97183" y="4809744"/>
            <a:ext cx="1194814" cy="728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0744" y="4437888"/>
            <a:ext cx="5809487" cy="1472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9991" y="1719072"/>
            <a:ext cx="8988552" cy="2481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8344" y="4602479"/>
            <a:ext cx="73152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6736" y="4565903"/>
            <a:ext cx="128015" cy="140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6088" y="4565903"/>
            <a:ext cx="137159" cy="140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8488" y="4565903"/>
            <a:ext cx="115824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393" y="0"/>
            <a:ext cx="1047918" cy="1045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616" y="585216"/>
            <a:ext cx="304800" cy="32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0703" y="585216"/>
            <a:ext cx="301752" cy="3230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4647" y="566927"/>
            <a:ext cx="323088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5272" y="585216"/>
            <a:ext cx="301751" cy="323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4455" y="588263"/>
            <a:ext cx="615695" cy="320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5392" y="588263"/>
            <a:ext cx="320039" cy="320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9064" y="658368"/>
            <a:ext cx="82296" cy="2407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0503" y="658368"/>
            <a:ext cx="216408" cy="2316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6911" y="670559"/>
            <a:ext cx="204215" cy="219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9415" y="670559"/>
            <a:ext cx="192024" cy="2194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5823" y="670559"/>
            <a:ext cx="213360" cy="2194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6240" y="670559"/>
            <a:ext cx="207263" cy="2194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2647" y="670559"/>
            <a:ext cx="207263" cy="2194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5152" y="670559"/>
            <a:ext cx="192024" cy="2194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55464" y="658368"/>
            <a:ext cx="82296" cy="2407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6552" y="4767071"/>
            <a:ext cx="691896" cy="6400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9688" y="4672584"/>
            <a:ext cx="725424" cy="8381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4928" y="4767071"/>
            <a:ext cx="691896" cy="6400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88920" y="4754879"/>
            <a:ext cx="743711" cy="6705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13304" y="4767071"/>
            <a:ext cx="694944" cy="6431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96439" y="4751832"/>
            <a:ext cx="725424" cy="6705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16152" y="4727447"/>
            <a:ext cx="685799" cy="8534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3103" y="4767071"/>
            <a:ext cx="691896" cy="6400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0"/>
            <a:ext cx="250850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1104" cy="1146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0" y="2846833"/>
            <a:ext cx="438912" cy="44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4296" y="2846833"/>
            <a:ext cx="438912" cy="445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2819400"/>
            <a:ext cx="466344" cy="472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1952" y="2846833"/>
            <a:ext cx="435863" cy="441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2934" y="2846833"/>
            <a:ext cx="871474" cy="445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743" y="2846833"/>
            <a:ext cx="460248" cy="445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4047" y="3361944"/>
            <a:ext cx="429768" cy="463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6488" y="3380233"/>
            <a:ext cx="402336" cy="4450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6944" y="3380233"/>
            <a:ext cx="396239" cy="448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3015" y="3380233"/>
            <a:ext cx="435863" cy="445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2408" y="3380233"/>
            <a:ext cx="420624" cy="4450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4576" y="3380233"/>
            <a:ext cx="463296" cy="4450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0064" y="3380233"/>
            <a:ext cx="420624" cy="4450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9551" y="1600200"/>
            <a:ext cx="30480" cy="204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0511" y="1597152"/>
            <a:ext cx="143256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5104" y="1597152"/>
            <a:ext cx="161544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0176" y="1572767"/>
            <a:ext cx="64007" cy="265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1616" y="1578863"/>
            <a:ext cx="198119" cy="243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5455" y="1584960"/>
            <a:ext cx="231648" cy="240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4639" y="1584960"/>
            <a:ext cx="213360" cy="237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4576" y="1584960"/>
            <a:ext cx="213360" cy="243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7559" y="1584960"/>
            <a:ext cx="213360" cy="243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72255" y="1572767"/>
            <a:ext cx="67055" cy="265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1232" y="1584960"/>
            <a:ext cx="201167" cy="240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05071" y="1588008"/>
            <a:ext cx="213360" cy="2407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34255" y="1584960"/>
            <a:ext cx="201167" cy="237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90288" y="1584960"/>
            <a:ext cx="195072" cy="2377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0223" y="1584960"/>
            <a:ext cx="192024" cy="2377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3208" y="1584960"/>
            <a:ext cx="188975" cy="2377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7152" y="1584960"/>
            <a:ext cx="231648" cy="2377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69279" y="1584960"/>
            <a:ext cx="195072" cy="237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67984" y="1845563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21337">
            <a:solidFill>
              <a:srgbClr val="3557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5544" y="1347216"/>
            <a:ext cx="8948928" cy="45933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6072" y="0"/>
            <a:ext cx="1066800" cy="9814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272" y="585216"/>
            <a:ext cx="304800" cy="3230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5360" y="585216"/>
            <a:ext cx="304800" cy="323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9303" y="566927"/>
            <a:ext cx="323088" cy="3413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9927" y="585216"/>
            <a:ext cx="301751" cy="3230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48301" y="588263"/>
            <a:ext cx="606506" cy="3200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70048" y="588263"/>
            <a:ext cx="320039" cy="3200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3720" y="658368"/>
            <a:ext cx="85343" cy="2407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5160" y="661416"/>
            <a:ext cx="204215" cy="2286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07664" y="670559"/>
            <a:ext cx="192024" cy="2194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81984" y="670559"/>
            <a:ext cx="423671" cy="2194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14800" y="658368"/>
            <a:ext cx="82296" cy="2407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621536"/>
            <a:ext cx="33527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3560" y="1618488"/>
            <a:ext cx="140207" cy="18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5104" y="1618488"/>
            <a:ext cx="155448" cy="188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4079" y="1572767"/>
            <a:ext cx="64007" cy="265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5520" y="1578863"/>
            <a:ext cx="201168" cy="243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9360" y="1584960"/>
            <a:ext cx="231648" cy="240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1592" y="1584960"/>
            <a:ext cx="213360" cy="237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1527" y="1584960"/>
            <a:ext cx="213360" cy="243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1464" y="1584960"/>
            <a:ext cx="213360" cy="243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9208" y="1572767"/>
            <a:ext cx="64008" cy="265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088" y="1588008"/>
            <a:ext cx="210312" cy="2225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08120" y="1584960"/>
            <a:ext cx="195072" cy="2377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8159" y="1584960"/>
            <a:ext cx="201167" cy="237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4191" y="1584960"/>
            <a:ext cx="195072" cy="2377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4128" y="1584960"/>
            <a:ext cx="192024" cy="2377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87111" y="1584960"/>
            <a:ext cx="188975" cy="2377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4103" y="1584960"/>
            <a:ext cx="231648" cy="2377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63184" y="1584960"/>
            <a:ext cx="195072" cy="237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64935" y="1845563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21337">
            <a:solidFill>
              <a:srgbClr val="3557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072" y="0"/>
            <a:ext cx="10494264" cy="59405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3047"/>
            <a:ext cx="1066800" cy="97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72" y="588263"/>
            <a:ext cx="304800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360" y="588263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303" y="566927"/>
            <a:ext cx="323088" cy="344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9927" y="588263"/>
            <a:ext cx="301751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301" y="588263"/>
            <a:ext cx="606506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0048" y="588263"/>
            <a:ext cx="320039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3720" y="658368"/>
            <a:ext cx="85343" cy="243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5160" y="673608"/>
            <a:ext cx="207263" cy="219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7664" y="673608"/>
            <a:ext cx="198120" cy="219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5032" y="673608"/>
            <a:ext cx="195072" cy="2194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1440" y="673608"/>
            <a:ext cx="207263" cy="219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855" y="673608"/>
            <a:ext cx="216408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4359" y="673608"/>
            <a:ext cx="198120" cy="219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4671" y="658368"/>
            <a:ext cx="82296" cy="2438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0639" y="1286255"/>
            <a:ext cx="9665208" cy="44592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57983" y="5833871"/>
            <a:ext cx="7940040" cy="2804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9455" y="2478023"/>
            <a:ext cx="8159496" cy="1822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5064" y="2039111"/>
            <a:ext cx="6459220" cy="3502660"/>
          </a:xfrm>
          <a:custGeom>
            <a:avLst/>
            <a:gdLst/>
            <a:ahLst/>
            <a:cxnLst/>
            <a:rect l="l" t="t" r="r" b="b"/>
            <a:pathLst>
              <a:path w="6459220" h="3502660">
                <a:moveTo>
                  <a:pt x="0" y="3502150"/>
                </a:moveTo>
                <a:lnTo>
                  <a:pt x="6458712" y="3502150"/>
                </a:lnTo>
                <a:lnTo>
                  <a:pt x="6458712" y="0"/>
                </a:lnTo>
                <a:lnTo>
                  <a:pt x="0" y="0"/>
                </a:lnTo>
                <a:lnTo>
                  <a:pt x="0" y="350215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5064" y="5571743"/>
            <a:ext cx="6446520" cy="0"/>
          </a:xfrm>
          <a:custGeom>
            <a:avLst/>
            <a:gdLst/>
            <a:ahLst/>
            <a:cxnLst/>
            <a:rect l="l" t="t" r="r" b="b"/>
            <a:pathLst>
              <a:path w="6446520">
                <a:moveTo>
                  <a:pt x="0" y="0"/>
                </a:moveTo>
                <a:lnTo>
                  <a:pt x="6446520" y="0"/>
                </a:lnTo>
              </a:path>
            </a:pathLst>
          </a:custGeom>
          <a:ln w="60961">
            <a:solidFill>
              <a:srgbClr val="C6D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5064" y="2008632"/>
            <a:ext cx="6446520" cy="0"/>
          </a:xfrm>
          <a:custGeom>
            <a:avLst/>
            <a:gdLst/>
            <a:ahLst/>
            <a:cxnLst/>
            <a:rect l="l" t="t" r="r" b="b"/>
            <a:pathLst>
              <a:path w="6446520">
                <a:moveTo>
                  <a:pt x="0" y="0"/>
                </a:moveTo>
                <a:lnTo>
                  <a:pt x="6446520" y="0"/>
                </a:lnTo>
              </a:path>
            </a:pathLst>
          </a:custGeom>
          <a:ln w="60960">
            <a:solidFill>
              <a:srgbClr val="C6D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191" y="1978279"/>
            <a:ext cx="6461760" cy="3623945"/>
          </a:xfrm>
          <a:custGeom>
            <a:avLst/>
            <a:gdLst/>
            <a:ahLst/>
            <a:cxnLst/>
            <a:rect l="l" t="t" r="r" b="b"/>
            <a:pathLst>
              <a:path w="6461759" h="3623945">
                <a:moveTo>
                  <a:pt x="0" y="3623817"/>
                </a:moveTo>
                <a:lnTo>
                  <a:pt x="6461506" y="3623817"/>
                </a:lnTo>
                <a:lnTo>
                  <a:pt x="6461506" y="0"/>
                </a:lnTo>
                <a:lnTo>
                  <a:pt x="0" y="0"/>
                </a:lnTo>
                <a:lnTo>
                  <a:pt x="0" y="3623817"/>
                </a:lnTo>
                <a:close/>
              </a:path>
            </a:pathLst>
          </a:custGeom>
          <a:ln w="6096">
            <a:solidFill>
              <a:srgbClr val="7991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2639" y="2289048"/>
            <a:ext cx="5599430" cy="1259205"/>
          </a:xfrm>
          <a:custGeom>
            <a:avLst/>
            <a:gdLst/>
            <a:ahLst/>
            <a:cxnLst/>
            <a:rect l="l" t="t" r="r" b="b"/>
            <a:pathLst>
              <a:path w="5599430" h="1259204">
                <a:moveTo>
                  <a:pt x="0" y="1258824"/>
                </a:moveTo>
                <a:lnTo>
                  <a:pt x="5599175" y="1258824"/>
                </a:lnTo>
                <a:lnTo>
                  <a:pt x="5599175" y="0"/>
                </a:lnTo>
                <a:lnTo>
                  <a:pt x="0" y="0"/>
                </a:lnTo>
                <a:lnTo>
                  <a:pt x="0" y="1258824"/>
                </a:lnTo>
                <a:close/>
              </a:path>
            </a:pathLst>
          </a:custGeom>
          <a:solidFill>
            <a:srgbClr val="D7D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2639" y="3550284"/>
            <a:ext cx="5599430" cy="0"/>
          </a:xfrm>
          <a:custGeom>
            <a:avLst/>
            <a:gdLst/>
            <a:ahLst/>
            <a:cxnLst/>
            <a:rect l="l" t="t" r="r" b="b"/>
            <a:pathLst>
              <a:path w="5599430">
                <a:moveTo>
                  <a:pt x="0" y="0"/>
                </a:moveTo>
                <a:lnTo>
                  <a:pt x="5599176" y="0"/>
                </a:lnTo>
              </a:path>
            </a:pathLst>
          </a:custGeom>
          <a:ln w="3175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3401" y="2291079"/>
            <a:ext cx="0" cy="1258570"/>
          </a:xfrm>
          <a:custGeom>
            <a:avLst/>
            <a:gdLst/>
            <a:ahLst/>
            <a:cxnLst/>
            <a:rect l="l" t="t" r="r" b="b"/>
            <a:pathLst>
              <a:path h="1258570">
                <a:moveTo>
                  <a:pt x="0" y="0"/>
                </a:moveTo>
                <a:lnTo>
                  <a:pt x="0" y="1258570"/>
                </a:lnTo>
              </a:path>
            </a:pathLst>
          </a:custGeom>
          <a:ln w="3175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2639" y="2289810"/>
            <a:ext cx="5599430" cy="0"/>
          </a:xfrm>
          <a:custGeom>
            <a:avLst/>
            <a:gdLst/>
            <a:ahLst/>
            <a:cxnLst/>
            <a:rect l="l" t="t" r="r" b="b"/>
            <a:pathLst>
              <a:path w="5599430">
                <a:moveTo>
                  <a:pt x="0" y="0"/>
                </a:moveTo>
                <a:lnTo>
                  <a:pt x="5599176" y="0"/>
                </a:lnTo>
              </a:path>
            </a:pathLst>
          </a:custGeom>
          <a:ln w="3175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70927" y="2290572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0" y="1258697"/>
                </a:lnTo>
              </a:path>
            </a:pathLst>
          </a:custGeom>
          <a:ln w="3175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1472" y="1984248"/>
            <a:ext cx="8638032" cy="36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072" y="0"/>
            <a:ext cx="1066800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272" y="585216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5360" y="585216"/>
            <a:ext cx="304800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9303" y="566927"/>
            <a:ext cx="323088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9927" y="585216"/>
            <a:ext cx="301751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8301" y="588263"/>
            <a:ext cx="606506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0048" y="588263"/>
            <a:ext cx="320039" cy="320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93720" y="658368"/>
            <a:ext cx="85343" cy="240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5160" y="670559"/>
            <a:ext cx="216408" cy="219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0711" y="670559"/>
            <a:ext cx="185927" cy="2194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1023" y="655319"/>
            <a:ext cx="198120" cy="2346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01440" y="670559"/>
            <a:ext cx="207263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6991" y="670559"/>
            <a:ext cx="417575" cy="219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6759" y="670559"/>
            <a:ext cx="216408" cy="219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0120" y="658368"/>
            <a:ext cx="82296" cy="2407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5752" y="1956816"/>
            <a:ext cx="3057144" cy="984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208" y="2426208"/>
            <a:ext cx="39624" cy="3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2042160"/>
            <a:ext cx="4005072" cy="2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0768" y="4002023"/>
            <a:ext cx="42671" cy="3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2834639"/>
            <a:ext cx="4005072" cy="4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519" y="5382767"/>
            <a:ext cx="4005072" cy="262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519" y="4523232"/>
            <a:ext cx="4005072" cy="448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519" y="3593591"/>
            <a:ext cx="4005072" cy="265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5271" y="4175759"/>
            <a:ext cx="5833872" cy="15300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2703" y="3069335"/>
            <a:ext cx="207263" cy="2255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3496" y="3081527"/>
            <a:ext cx="207263" cy="213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4288" y="3069335"/>
            <a:ext cx="207263" cy="2255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5079" y="3078479"/>
            <a:ext cx="210311" cy="231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69023" y="3081527"/>
            <a:ext cx="207264" cy="213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09816" y="3081527"/>
            <a:ext cx="210311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59752" y="3078479"/>
            <a:ext cx="216407" cy="228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4552" y="3081527"/>
            <a:ext cx="207264" cy="2133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1440" y="3078479"/>
            <a:ext cx="219455" cy="228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46135" y="3081527"/>
            <a:ext cx="207264" cy="2133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86928" y="3078479"/>
            <a:ext cx="225551" cy="2316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97823" y="3090672"/>
            <a:ext cx="115824" cy="2042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6608" y="3468623"/>
            <a:ext cx="2990088" cy="3200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81743" y="1959864"/>
            <a:ext cx="2045207" cy="18288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5271" y="3374135"/>
            <a:ext cx="3032760" cy="243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36152" y="2575560"/>
            <a:ext cx="377951" cy="377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9744" y="2368295"/>
            <a:ext cx="103631" cy="1066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7760" y="2362200"/>
            <a:ext cx="103631" cy="1127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5775" y="2365248"/>
            <a:ext cx="103631" cy="1188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0367" y="2368295"/>
            <a:ext cx="103631" cy="1066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8383" y="2368295"/>
            <a:ext cx="103632" cy="1158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6400" y="2365248"/>
            <a:ext cx="112775" cy="1158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40992" y="2368295"/>
            <a:ext cx="103631" cy="1066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72055" y="2365248"/>
            <a:ext cx="109728" cy="1158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97023" y="2368295"/>
            <a:ext cx="103631" cy="1066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21992" y="2365248"/>
            <a:ext cx="112775" cy="1188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89632" y="2368295"/>
            <a:ext cx="103631" cy="10667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4600" y="2368295"/>
            <a:ext cx="106680" cy="11582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45664" y="2365248"/>
            <a:ext cx="94487" cy="11582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07207" y="2368295"/>
            <a:ext cx="106680" cy="11582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41320" y="2365248"/>
            <a:ext cx="91439" cy="1188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6288" y="2365248"/>
            <a:ext cx="94487" cy="1188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91255" y="2368295"/>
            <a:ext cx="103631" cy="1066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19271" y="2368295"/>
            <a:ext cx="103632" cy="1066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83864" y="2365248"/>
            <a:ext cx="97536" cy="1188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14928" y="2362200"/>
            <a:ext cx="164591" cy="1249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4503" y="2548127"/>
            <a:ext cx="112775" cy="1188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2519" y="2551176"/>
            <a:ext cx="103631" cy="11582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0160" y="2548127"/>
            <a:ext cx="109728" cy="11582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05127" y="2551176"/>
            <a:ext cx="103631" cy="1158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30096" y="2545079"/>
            <a:ext cx="115823" cy="1188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64207" y="2548127"/>
            <a:ext cx="91439" cy="11582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25751" y="2551176"/>
            <a:ext cx="103631" cy="1127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56816" y="2548127"/>
            <a:ext cx="91439" cy="11582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15311" y="2548127"/>
            <a:ext cx="115824" cy="11582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46376" y="2548127"/>
            <a:ext cx="94487" cy="1188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74392" y="2545079"/>
            <a:ext cx="112775" cy="11887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2032" y="2548127"/>
            <a:ext cx="109728" cy="11582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3951" y="2551176"/>
            <a:ext cx="106680" cy="11582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08888" y="3331464"/>
            <a:ext cx="97536" cy="1188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36903" y="3328415"/>
            <a:ext cx="94487" cy="11887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04544" y="3331464"/>
            <a:ext cx="97536" cy="1188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66088" y="3334511"/>
            <a:ext cx="106680" cy="11582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94103" y="3328415"/>
            <a:ext cx="106679" cy="12192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58695" y="3331464"/>
            <a:ext cx="97536" cy="11582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86711" y="3331464"/>
            <a:ext cx="112775" cy="11582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14727" y="3331464"/>
            <a:ext cx="112775" cy="11582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85416" y="3331464"/>
            <a:ext cx="91439" cy="11582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07335" y="3331464"/>
            <a:ext cx="106680" cy="1188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74976" y="3331464"/>
            <a:ext cx="112775" cy="11582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9944" y="3328415"/>
            <a:ext cx="106680" cy="12192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67583" y="3334511"/>
            <a:ext cx="103631" cy="11582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95600" y="3331464"/>
            <a:ext cx="94487" cy="11887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20567" y="3331464"/>
            <a:ext cx="115824" cy="11582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88207" y="3331464"/>
            <a:ext cx="94488" cy="11887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16223" y="3331464"/>
            <a:ext cx="97536" cy="11887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0975" y="3938015"/>
            <a:ext cx="103631" cy="11277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78991" y="3944111"/>
            <a:ext cx="103631" cy="10668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03960" y="3938015"/>
            <a:ext cx="103631" cy="11277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31975" y="3941064"/>
            <a:ext cx="103631" cy="11582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96567" y="3944111"/>
            <a:ext cx="103631" cy="10668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24583" y="3944111"/>
            <a:ext cx="103632" cy="11277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55648" y="3941064"/>
            <a:ext cx="109727" cy="11582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17192" y="3944111"/>
            <a:ext cx="103631" cy="10668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48255" y="3941064"/>
            <a:ext cx="109728" cy="11582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73223" y="3944111"/>
            <a:ext cx="103631" cy="10668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98192" y="3941064"/>
            <a:ext cx="115824" cy="11582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65832" y="3941064"/>
            <a:ext cx="103631" cy="11887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96895" y="3941064"/>
            <a:ext cx="94487" cy="11887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18816" y="3941064"/>
            <a:ext cx="106680" cy="11582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86455" y="3944111"/>
            <a:ext cx="103631" cy="11582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14472" y="3944111"/>
            <a:ext cx="103631" cy="10668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42488" y="3941064"/>
            <a:ext cx="94487" cy="11887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67455" y="3944111"/>
            <a:ext cx="103632" cy="10668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95471" y="3944111"/>
            <a:ext cx="140207" cy="11637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02735" y="3941064"/>
            <a:ext cx="94487" cy="11582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27703" y="3944111"/>
            <a:ext cx="103632" cy="11582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55720" y="3938015"/>
            <a:ext cx="112775" cy="11887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83735" y="3941064"/>
            <a:ext cx="97536" cy="11887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51376" y="3941064"/>
            <a:ext cx="97536" cy="118872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73296" y="3938015"/>
            <a:ext cx="115824" cy="12191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43984" y="3941064"/>
            <a:ext cx="100584" cy="11887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8952" y="3944111"/>
            <a:ext cx="103632" cy="11277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50975" y="4114800"/>
            <a:ext cx="91440" cy="11582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75944" y="4114800"/>
            <a:ext cx="94487" cy="11582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00911" y="4114800"/>
            <a:ext cx="112775" cy="11582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68552" y="4114800"/>
            <a:ext cx="109728" cy="11582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96567" y="4114800"/>
            <a:ext cx="94487" cy="115824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58111" y="4111752"/>
            <a:ext cx="100583" cy="12191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92223" y="4114800"/>
            <a:ext cx="91439" cy="115824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53767" y="4117847"/>
            <a:ext cx="103631" cy="11277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78735" y="4111752"/>
            <a:ext cx="100583" cy="118872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11496" y="1956816"/>
            <a:ext cx="51815" cy="377952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1687" y="0"/>
            <a:ext cx="1066800" cy="98145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0936" y="585216"/>
            <a:ext cx="304800" cy="32308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50975" y="585216"/>
            <a:ext cx="304800" cy="32308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64919" y="566927"/>
            <a:ext cx="326136" cy="341375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8592" y="585216"/>
            <a:ext cx="301751" cy="323088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14727" y="588263"/>
            <a:ext cx="618744" cy="32003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48711" y="588263"/>
            <a:ext cx="320039" cy="32003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69335" y="658368"/>
            <a:ext cx="82295" cy="24079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63823" y="670559"/>
            <a:ext cx="195072" cy="219456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80232" y="670559"/>
            <a:ext cx="210312" cy="219456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60647" y="670559"/>
            <a:ext cx="198120" cy="219456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77055" y="670559"/>
            <a:ext cx="204215" cy="219456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87367" y="658368"/>
            <a:ext cx="82296" cy="240791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1687" y="981455"/>
            <a:ext cx="1066800" cy="64008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0"/>
            <a:ext cx="2508504" cy="113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38912" cy="11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3200" y="3810000"/>
            <a:ext cx="2362200" cy="2289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5729" y="284810"/>
            <a:ext cx="37064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-15" dirty="0">
                <a:solidFill>
                  <a:srgbClr val="205868"/>
                </a:solidFill>
                <a:latin typeface="Calibri"/>
                <a:cs typeface="Calibri"/>
              </a:rPr>
              <a:t>SMART </a:t>
            </a:r>
            <a:r>
              <a:rPr sz="3200" b="0" spc="-40" dirty="0">
                <a:solidFill>
                  <a:srgbClr val="205868"/>
                </a:solidFill>
                <a:latin typeface="Calibri"/>
                <a:cs typeface="Calibri"/>
              </a:rPr>
              <a:t>BOX</a:t>
            </a:r>
            <a:r>
              <a:rPr sz="3200" b="0" spc="-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205868"/>
                </a:solidFill>
                <a:latin typeface="맑은 고딕"/>
                <a:cs typeface="맑은 고딕"/>
              </a:rPr>
              <a:t>실물사진</a:t>
            </a:r>
            <a:endParaRPr sz="32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5625" y="6331102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맑은 고딕"/>
                <a:cs typeface="맑은 고딕"/>
              </a:rPr>
              <a:t>외관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3710" y="6271666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맑은 고딕"/>
                <a:cs typeface="맑은 고딕"/>
              </a:rPr>
              <a:t>내부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95231" y="3810000"/>
            <a:ext cx="2563368" cy="2289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3200" y="1319783"/>
            <a:ext cx="5105400" cy="2282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016" y="1295400"/>
            <a:ext cx="5053584" cy="2307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6055" y="3810000"/>
            <a:ext cx="2066544" cy="2289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" y="3810000"/>
            <a:ext cx="2743200" cy="2289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1159" y="2807207"/>
            <a:ext cx="3185160" cy="1865630"/>
          </a:xfrm>
          <a:custGeom>
            <a:avLst/>
            <a:gdLst/>
            <a:ahLst/>
            <a:cxnLst/>
            <a:rect l="l" t="t" r="r" b="b"/>
            <a:pathLst>
              <a:path w="3185159" h="1865629">
                <a:moveTo>
                  <a:pt x="0" y="1865376"/>
                </a:moveTo>
                <a:lnTo>
                  <a:pt x="3185160" y="1865376"/>
                </a:lnTo>
                <a:lnTo>
                  <a:pt x="3185160" y="0"/>
                </a:lnTo>
                <a:lnTo>
                  <a:pt x="0" y="0"/>
                </a:lnTo>
                <a:lnTo>
                  <a:pt x="0" y="1865376"/>
                </a:lnTo>
                <a:close/>
              </a:path>
            </a:pathLst>
          </a:custGeom>
          <a:solidFill>
            <a:srgbClr val="B1BD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8215" y="3297935"/>
            <a:ext cx="2959735" cy="664845"/>
          </a:xfrm>
          <a:custGeom>
            <a:avLst/>
            <a:gdLst/>
            <a:ahLst/>
            <a:cxnLst/>
            <a:rect l="l" t="t" r="r" b="b"/>
            <a:pathLst>
              <a:path w="2959734" h="664845">
                <a:moveTo>
                  <a:pt x="0" y="664463"/>
                </a:moveTo>
                <a:lnTo>
                  <a:pt x="2959608" y="664463"/>
                </a:lnTo>
                <a:lnTo>
                  <a:pt x="2959608" y="0"/>
                </a:lnTo>
                <a:lnTo>
                  <a:pt x="0" y="0"/>
                </a:lnTo>
                <a:lnTo>
                  <a:pt x="0" y="664463"/>
                </a:lnTo>
                <a:close/>
              </a:path>
            </a:pathLst>
          </a:custGeom>
          <a:solidFill>
            <a:srgbClr val="D7D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38660" y="329819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3175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7379" y="329882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733"/>
                </a:lnTo>
              </a:path>
            </a:pathLst>
          </a:custGeom>
          <a:ln w="3175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1535" y="1456944"/>
            <a:ext cx="6288023" cy="462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" y="1456944"/>
            <a:ext cx="4885944" cy="461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831" y="0"/>
            <a:ext cx="1066800" cy="981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" y="585216"/>
            <a:ext cx="304800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119" y="585216"/>
            <a:ext cx="304800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4063" y="566927"/>
            <a:ext cx="326136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7735" y="585216"/>
            <a:ext cx="301751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3872" y="588263"/>
            <a:ext cx="618744" cy="320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7855" y="588263"/>
            <a:ext cx="320039" cy="320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1527" y="658368"/>
            <a:ext cx="82295" cy="240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2967" y="670559"/>
            <a:ext cx="216407" cy="2194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8520" y="670559"/>
            <a:ext cx="185927" cy="219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8832" y="655319"/>
            <a:ext cx="195072" cy="2346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9247" y="670559"/>
            <a:ext cx="207263" cy="219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1752" y="670559"/>
            <a:ext cx="420624" cy="219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41520" y="670559"/>
            <a:ext cx="219455" cy="219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24984" y="670559"/>
            <a:ext cx="207263" cy="21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4440" y="670559"/>
            <a:ext cx="195072" cy="219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63896" y="670559"/>
            <a:ext cx="204215" cy="2194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74208" y="658368"/>
            <a:ext cx="82296" cy="2407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831" y="981455"/>
            <a:ext cx="1066800" cy="640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511" y="1929383"/>
            <a:ext cx="9345167" cy="3874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072" y="3047"/>
            <a:ext cx="1066800" cy="978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272" y="588263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360" y="588263"/>
            <a:ext cx="304800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9303" y="566927"/>
            <a:ext cx="323088" cy="34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9927" y="588263"/>
            <a:ext cx="301751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8301" y="588263"/>
            <a:ext cx="606506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0048" y="588263"/>
            <a:ext cx="320039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3720" y="658368"/>
            <a:ext cx="85343" cy="243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8207" y="673608"/>
            <a:ext cx="198119" cy="219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1567" y="673608"/>
            <a:ext cx="207263" cy="2194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94176" y="673608"/>
            <a:ext cx="182879" cy="219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3632" y="673608"/>
            <a:ext cx="179832" cy="219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26991" y="673608"/>
            <a:ext cx="185927" cy="219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4255" y="658368"/>
            <a:ext cx="82296" cy="2438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0096" y="1929383"/>
            <a:ext cx="9144000" cy="38770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00886" y="1487881"/>
            <a:ext cx="711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05868"/>
                </a:solidFill>
                <a:latin typeface="맑은 고딕"/>
                <a:cs typeface="맑은 고딕"/>
              </a:rPr>
              <a:t>기본형</a:t>
            </a:r>
            <a:endParaRPr sz="18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0"/>
            <a:ext cx="1066800" cy="981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72" y="585216"/>
            <a:ext cx="304800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360" y="585216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303" y="566927"/>
            <a:ext cx="323088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9927" y="585216"/>
            <a:ext cx="301751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301" y="588263"/>
            <a:ext cx="606506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0048" y="588263"/>
            <a:ext cx="320039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55111" y="572261"/>
            <a:ext cx="271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205868"/>
                </a:solidFill>
                <a:latin typeface="한컴 고딕"/>
                <a:cs typeface="한컴 고딕"/>
              </a:rPr>
              <a:t>( </a:t>
            </a:r>
            <a:r>
              <a:rPr sz="1800" spc="-50" dirty="0">
                <a:solidFill>
                  <a:srgbClr val="205868"/>
                </a:solidFill>
                <a:latin typeface="한컴 고딕"/>
                <a:cs typeface="한컴 고딕"/>
              </a:rPr>
              <a:t>스마트팜 자립형 및</a:t>
            </a:r>
            <a:r>
              <a:rPr sz="1800" spc="-5" dirty="0">
                <a:solidFill>
                  <a:srgbClr val="205868"/>
                </a:solidFill>
                <a:latin typeface="한컴 고딕"/>
                <a:cs typeface="한컴 고딕"/>
              </a:rPr>
              <a:t> </a:t>
            </a:r>
            <a:r>
              <a:rPr sz="1800" spc="-55" dirty="0">
                <a:solidFill>
                  <a:srgbClr val="205868"/>
                </a:solidFill>
                <a:latin typeface="한컴 고딕"/>
                <a:cs typeface="한컴 고딕"/>
              </a:rPr>
              <a:t>단지화)</a:t>
            </a:r>
            <a:endParaRPr sz="1800">
              <a:latin typeface="한컴 고딕"/>
              <a:cs typeface="한컴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7095" y="1898904"/>
            <a:ext cx="5276215" cy="4712335"/>
          </a:xfrm>
          <a:custGeom>
            <a:avLst/>
            <a:gdLst/>
            <a:ahLst/>
            <a:cxnLst/>
            <a:rect l="l" t="t" r="r" b="b"/>
            <a:pathLst>
              <a:path w="5276215" h="4712334">
                <a:moveTo>
                  <a:pt x="0" y="532892"/>
                </a:moveTo>
                <a:lnTo>
                  <a:pt x="2177" y="484376"/>
                </a:lnTo>
                <a:lnTo>
                  <a:pt x="8585" y="437083"/>
                </a:lnTo>
                <a:lnTo>
                  <a:pt x="19034" y="391201"/>
                </a:lnTo>
                <a:lnTo>
                  <a:pt x="33336" y="346917"/>
                </a:lnTo>
                <a:lnTo>
                  <a:pt x="51305" y="304419"/>
                </a:lnTo>
                <a:lnTo>
                  <a:pt x="72750" y="263896"/>
                </a:lnTo>
                <a:lnTo>
                  <a:pt x="97485" y="225535"/>
                </a:lnTo>
                <a:lnTo>
                  <a:pt x="125321" y="189524"/>
                </a:lnTo>
                <a:lnTo>
                  <a:pt x="156070" y="156051"/>
                </a:lnTo>
                <a:lnTo>
                  <a:pt x="189544" y="125303"/>
                </a:lnTo>
                <a:lnTo>
                  <a:pt x="225554" y="97470"/>
                </a:lnTo>
                <a:lnTo>
                  <a:pt x="263913" y="72738"/>
                </a:lnTo>
                <a:lnTo>
                  <a:pt x="304433" y="51295"/>
                </a:lnTo>
                <a:lnTo>
                  <a:pt x="346924" y="33330"/>
                </a:lnTo>
                <a:lnTo>
                  <a:pt x="391201" y="19030"/>
                </a:lnTo>
                <a:lnTo>
                  <a:pt x="437073" y="8583"/>
                </a:lnTo>
                <a:lnTo>
                  <a:pt x="484353" y="2177"/>
                </a:lnTo>
                <a:lnTo>
                  <a:pt x="532853" y="0"/>
                </a:lnTo>
                <a:lnTo>
                  <a:pt x="4743195" y="0"/>
                </a:lnTo>
                <a:lnTo>
                  <a:pt x="4791711" y="2177"/>
                </a:lnTo>
                <a:lnTo>
                  <a:pt x="4839004" y="8583"/>
                </a:lnTo>
                <a:lnTo>
                  <a:pt x="4884886" y="19030"/>
                </a:lnTo>
                <a:lnTo>
                  <a:pt x="4929170" y="33330"/>
                </a:lnTo>
                <a:lnTo>
                  <a:pt x="4971668" y="51295"/>
                </a:lnTo>
                <a:lnTo>
                  <a:pt x="5012191" y="72738"/>
                </a:lnTo>
                <a:lnTo>
                  <a:pt x="5050552" y="97470"/>
                </a:lnTo>
                <a:lnTo>
                  <a:pt x="5086563" y="125303"/>
                </a:lnTo>
                <a:lnTo>
                  <a:pt x="5120036" y="156051"/>
                </a:lnTo>
                <a:lnTo>
                  <a:pt x="5150784" y="189524"/>
                </a:lnTo>
                <a:lnTo>
                  <a:pt x="5178617" y="225535"/>
                </a:lnTo>
                <a:lnTo>
                  <a:pt x="5203349" y="263896"/>
                </a:lnTo>
                <a:lnTo>
                  <a:pt x="5224792" y="304419"/>
                </a:lnTo>
                <a:lnTo>
                  <a:pt x="5242757" y="346917"/>
                </a:lnTo>
                <a:lnTo>
                  <a:pt x="5257057" y="391201"/>
                </a:lnTo>
                <a:lnTo>
                  <a:pt x="5267504" y="437083"/>
                </a:lnTo>
                <a:lnTo>
                  <a:pt x="5273910" y="484376"/>
                </a:lnTo>
                <a:lnTo>
                  <a:pt x="5276088" y="532892"/>
                </a:lnTo>
                <a:lnTo>
                  <a:pt x="5276088" y="4179354"/>
                </a:lnTo>
                <a:lnTo>
                  <a:pt x="5273910" y="4227854"/>
                </a:lnTo>
                <a:lnTo>
                  <a:pt x="5267504" y="4275134"/>
                </a:lnTo>
                <a:lnTo>
                  <a:pt x="5257057" y="4321006"/>
                </a:lnTo>
                <a:lnTo>
                  <a:pt x="5242757" y="4365283"/>
                </a:lnTo>
                <a:lnTo>
                  <a:pt x="5224792" y="4407774"/>
                </a:lnTo>
                <a:lnTo>
                  <a:pt x="5203349" y="4448294"/>
                </a:lnTo>
                <a:lnTo>
                  <a:pt x="5178617" y="4486653"/>
                </a:lnTo>
                <a:lnTo>
                  <a:pt x="5150784" y="4522663"/>
                </a:lnTo>
                <a:lnTo>
                  <a:pt x="5120036" y="4556137"/>
                </a:lnTo>
                <a:lnTo>
                  <a:pt x="5086563" y="4586886"/>
                </a:lnTo>
                <a:lnTo>
                  <a:pt x="5050552" y="4614722"/>
                </a:lnTo>
                <a:lnTo>
                  <a:pt x="5012191" y="4639457"/>
                </a:lnTo>
                <a:lnTo>
                  <a:pt x="4971668" y="4660902"/>
                </a:lnTo>
                <a:lnTo>
                  <a:pt x="4929170" y="4678871"/>
                </a:lnTo>
                <a:lnTo>
                  <a:pt x="4884886" y="4693173"/>
                </a:lnTo>
                <a:lnTo>
                  <a:pt x="4839004" y="4703622"/>
                </a:lnTo>
                <a:lnTo>
                  <a:pt x="4791711" y="4710030"/>
                </a:lnTo>
                <a:lnTo>
                  <a:pt x="4743195" y="4712208"/>
                </a:lnTo>
                <a:lnTo>
                  <a:pt x="532853" y="4712208"/>
                </a:lnTo>
                <a:lnTo>
                  <a:pt x="484353" y="4710030"/>
                </a:lnTo>
                <a:lnTo>
                  <a:pt x="437073" y="4703622"/>
                </a:lnTo>
                <a:lnTo>
                  <a:pt x="391201" y="4693173"/>
                </a:lnTo>
                <a:lnTo>
                  <a:pt x="346924" y="4678871"/>
                </a:lnTo>
                <a:lnTo>
                  <a:pt x="304433" y="4660902"/>
                </a:lnTo>
                <a:lnTo>
                  <a:pt x="263913" y="4639457"/>
                </a:lnTo>
                <a:lnTo>
                  <a:pt x="225554" y="4614722"/>
                </a:lnTo>
                <a:lnTo>
                  <a:pt x="189544" y="4586886"/>
                </a:lnTo>
                <a:lnTo>
                  <a:pt x="156070" y="4556137"/>
                </a:lnTo>
                <a:lnTo>
                  <a:pt x="125321" y="4522663"/>
                </a:lnTo>
                <a:lnTo>
                  <a:pt x="97485" y="4486653"/>
                </a:lnTo>
                <a:lnTo>
                  <a:pt x="72750" y="4448294"/>
                </a:lnTo>
                <a:lnTo>
                  <a:pt x="51305" y="4407774"/>
                </a:lnTo>
                <a:lnTo>
                  <a:pt x="33336" y="4365283"/>
                </a:lnTo>
                <a:lnTo>
                  <a:pt x="19034" y="4321006"/>
                </a:lnTo>
                <a:lnTo>
                  <a:pt x="8585" y="4275134"/>
                </a:lnTo>
                <a:lnTo>
                  <a:pt x="2177" y="4227854"/>
                </a:lnTo>
                <a:lnTo>
                  <a:pt x="0" y="4179354"/>
                </a:lnTo>
                <a:lnTo>
                  <a:pt x="0" y="532892"/>
                </a:lnTo>
                <a:close/>
              </a:path>
            </a:pathLst>
          </a:custGeom>
          <a:ln w="24384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4056" y="1898904"/>
            <a:ext cx="5276215" cy="4712335"/>
          </a:xfrm>
          <a:custGeom>
            <a:avLst/>
            <a:gdLst/>
            <a:ahLst/>
            <a:cxnLst/>
            <a:rect l="l" t="t" r="r" b="b"/>
            <a:pathLst>
              <a:path w="5276215" h="4712334">
                <a:moveTo>
                  <a:pt x="0" y="532892"/>
                </a:moveTo>
                <a:lnTo>
                  <a:pt x="2177" y="484376"/>
                </a:lnTo>
                <a:lnTo>
                  <a:pt x="8583" y="437083"/>
                </a:lnTo>
                <a:lnTo>
                  <a:pt x="19030" y="391201"/>
                </a:lnTo>
                <a:lnTo>
                  <a:pt x="33330" y="346917"/>
                </a:lnTo>
                <a:lnTo>
                  <a:pt x="51295" y="304419"/>
                </a:lnTo>
                <a:lnTo>
                  <a:pt x="72738" y="263896"/>
                </a:lnTo>
                <a:lnTo>
                  <a:pt x="97470" y="225535"/>
                </a:lnTo>
                <a:lnTo>
                  <a:pt x="125303" y="189524"/>
                </a:lnTo>
                <a:lnTo>
                  <a:pt x="156051" y="156051"/>
                </a:lnTo>
                <a:lnTo>
                  <a:pt x="189524" y="125303"/>
                </a:lnTo>
                <a:lnTo>
                  <a:pt x="225535" y="97470"/>
                </a:lnTo>
                <a:lnTo>
                  <a:pt x="263896" y="72738"/>
                </a:lnTo>
                <a:lnTo>
                  <a:pt x="304419" y="51295"/>
                </a:lnTo>
                <a:lnTo>
                  <a:pt x="346917" y="33330"/>
                </a:lnTo>
                <a:lnTo>
                  <a:pt x="391201" y="19030"/>
                </a:lnTo>
                <a:lnTo>
                  <a:pt x="437083" y="8583"/>
                </a:lnTo>
                <a:lnTo>
                  <a:pt x="484376" y="2177"/>
                </a:lnTo>
                <a:lnTo>
                  <a:pt x="532892" y="0"/>
                </a:lnTo>
                <a:lnTo>
                  <a:pt x="4743196" y="0"/>
                </a:lnTo>
                <a:lnTo>
                  <a:pt x="4791711" y="2177"/>
                </a:lnTo>
                <a:lnTo>
                  <a:pt x="4839004" y="8583"/>
                </a:lnTo>
                <a:lnTo>
                  <a:pt x="4884886" y="19030"/>
                </a:lnTo>
                <a:lnTo>
                  <a:pt x="4929170" y="33330"/>
                </a:lnTo>
                <a:lnTo>
                  <a:pt x="4971668" y="51295"/>
                </a:lnTo>
                <a:lnTo>
                  <a:pt x="5012191" y="72738"/>
                </a:lnTo>
                <a:lnTo>
                  <a:pt x="5050552" y="97470"/>
                </a:lnTo>
                <a:lnTo>
                  <a:pt x="5086563" y="125303"/>
                </a:lnTo>
                <a:lnTo>
                  <a:pt x="5120036" y="156051"/>
                </a:lnTo>
                <a:lnTo>
                  <a:pt x="5150784" y="189524"/>
                </a:lnTo>
                <a:lnTo>
                  <a:pt x="5178617" y="225535"/>
                </a:lnTo>
                <a:lnTo>
                  <a:pt x="5203349" y="263896"/>
                </a:lnTo>
                <a:lnTo>
                  <a:pt x="5224792" y="304419"/>
                </a:lnTo>
                <a:lnTo>
                  <a:pt x="5242757" y="346917"/>
                </a:lnTo>
                <a:lnTo>
                  <a:pt x="5257057" y="391201"/>
                </a:lnTo>
                <a:lnTo>
                  <a:pt x="5267504" y="437083"/>
                </a:lnTo>
                <a:lnTo>
                  <a:pt x="5273910" y="484376"/>
                </a:lnTo>
                <a:lnTo>
                  <a:pt x="5276088" y="532892"/>
                </a:lnTo>
                <a:lnTo>
                  <a:pt x="5276088" y="4179354"/>
                </a:lnTo>
                <a:lnTo>
                  <a:pt x="5273910" y="4227854"/>
                </a:lnTo>
                <a:lnTo>
                  <a:pt x="5267504" y="4275134"/>
                </a:lnTo>
                <a:lnTo>
                  <a:pt x="5257057" y="4321006"/>
                </a:lnTo>
                <a:lnTo>
                  <a:pt x="5242757" y="4365283"/>
                </a:lnTo>
                <a:lnTo>
                  <a:pt x="5224792" y="4407774"/>
                </a:lnTo>
                <a:lnTo>
                  <a:pt x="5203349" y="4448294"/>
                </a:lnTo>
                <a:lnTo>
                  <a:pt x="5178617" y="4486653"/>
                </a:lnTo>
                <a:lnTo>
                  <a:pt x="5150784" y="4522663"/>
                </a:lnTo>
                <a:lnTo>
                  <a:pt x="5120036" y="4556137"/>
                </a:lnTo>
                <a:lnTo>
                  <a:pt x="5086563" y="4586886"/>
                </a:lnTo>
                <a:lnTo>
                  <a:pt x="5050552" y="4614722"/>
                </a:lnTo>
                <a:lnTo>
                  <a:pt x="5012191" y="4639457"/>
                </a:lnTo>
                <a:lnTo>
                  <a:pt x="4971668" y="4660902"/>
                </a:lnTo>
                <a:lnTo>
                  <a:pt x="4929170" y="4678871"/>
                </a:lnTo>
                <a:lnTo>
                  <a:pt x="4884886" y="4693173"/>
                </a:lnTo>
                <a:lnTo>
                  <a:pt x="4839004" y="4703622"/>
                </a:lnTo>
                <a:lnTo>
                  <a:pt x="4791711" y="4710030"/>
                </a:lnTo>
                <a:lnTo>
                  <a:pt x="4743196" y="4712208"/>
                </a:lnTo>
                <a:lnTo>
                  <a:pt x="532892" y="4712208"/>
                </a:lnTo>
                <a:lnTo>
                  <a:pt x="484376" y="4710030"/>
                </a:lnTo>
                <a:lnTo>
                  <a:pt x="437083" y="4703622"/>
                </a:lnTo>
                <a:lnTo>
                  <a:pt x="391201" y="4693173"/>
                </a:lnTo>
                <a:lnTo>
                  <a:pt x="346917" y="4678871"/>
                </a:lnTo>
                <a:lnTo>
                  <a:pt x="304419" y="4660902"/>
                </a:lnTo>
                <a:lnTo>
                  <a:pt x="263896" y="4639457"/>
                </a:lnTo>
                <a:lnTo>
                  <a:pt x="225535" y="4614722"/>
                </a:lnTo>
                <a:lnTo>
                  <a:pt x="189524" y="4586886"/>
                </a:lnTo>
                <a:lnTo>
                  <a:pt x="156051" y="4556137"/>
                </a:lnTo>
                <a:lnTo>
                  <a:pt x="125303" y="4522663"/>
                </a:lnTo>
                <a:lnTo>
                  <a:pt x="97470" y="4486653"/>
                </a:lnTo>
                <a:lnTo>
                  <a:pt x="72738" y="4448294"/>
                </a:lnTo>
                <a:lnTo>
                  <a:pt x="51295" y="4407774"/>
                </a:lnTo>
                <a:lnTo>
                  <a:pt x="33330" y="4365283"/>
                </a:lnTo>
                <a:lnTo>
                  <a:pt x="19030" y="4321006"/>
                </a:lnTo>
                <a:lnTo>
                  <a:pt x="8583" y="4275134"/>
                </a:lnTo>
                <a:lnTo>
                  <a:pt x="2177" y="4227854"/>
                </a:lnTo>
                <a:lnTo>
                  <a:pt x="0" y="4179354"/>
                </a:lnTo>
                <a:lnTo>
                  <a:pt x="0" y="532892"/>
                </a:lnTo>
                <a:close/>
              </a:path>
            </a:pathLst>
          </a:custGeom>
          <a:ln w="24383">
            <a:solidFill>
              <a:srgbClr val="93895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1057" y="3586352"/>
            <a:ext cx="4178300" cy="2465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맑은 고딕"/>
                <a:cs typeface="맑은 고딕"/>
              </a:rPr>
              <a:t>자립형</a:t>
            </a:r>
            <a:r>
              <a:rPr sz="1400" b="1" spc="-160" dirty="0">
                <a:latin typeface="맑은 고딕"/>
                <a:cs typeface="맑은 고딕"/>
              </a:rPr>
              <a:t> </a:t>
            </a:r>
            <a:r>
              <a:rPr sz="1400" b="1" spc="-10" dirty="0">
                <a:latin typeface="맑은 고딕"/>
                <a:cs typeface="맑은 고딕"/>
              </a:rPr>
              <a:t>스마트팜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소규모 </a:t>
            </a:r>
            <a:r>
              <a:rPr sz="1200" b="1" dirty="0">
                <a:latin typeface="맑은 고딕"/>
                <a:cs typeface="맑은 고딕"/>
              </a:rPr>
              <a:t>유휴부지</a:t>
            </a:r>
            <a:r>
              <a:rPr sz="1200" b="1" spc="-345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설치가능</a:t>
            </a:r>
            <a:r>
              <a:rPr sz="1200" b="1" spc="-5" dirty="0">
                <a:latin typeface="Calibri"/>
                <a:cs typeface="Calibri"/>
              </a:rPr>
              <a:t>(50</a:t>
            </a:r>
            <a:r>
              <a:rPr sz="1200" b="1" spc="-5" dirty="0">
                <a:latin typeface="맑은 고딕"/>
                <a:cs typeface="맑은 고딕"/>
              </a:rPr>
              <a:t>평</a:t>
            </a:r>
            <a:r>
              <a:rPr sz="1200" b="1" spc="-5" dirty="0">
                <a:latin typeface="Calibri"/>
                <a:cs typeface="Calibri"/>
              </a:rPr>
              <a:t>,100</a:t>
            </a:r>
            <a:r>
              <a:rPr sz="1200" b="1" spc="-5" dirty="0">
                <a:latin typeface="맑은 고딕"/>
                <a:cs typeface="맑은 고딕"/>
              </a:rPr>
              <a:t>평</a:t>
            </a:r>
            <a:r>
              <a:rPr sz="1200" b="1" spc="-5" dirty="0">
                <a:latin typeface="Calibri"/>
                <a:cs typeface="Calibri"/>
              </a:rPr>
              <a:t>,150</a:t>
            </a:r>
            <a:r>
              <a:rPr sz="1200" b="1" spc="-5" dirty="0">
                <a:latin typeface="맑은 고딕"/>
                <a:cs typeface="맑은 고딕"/>
              </a:rPr>
              <a:t>평</a:t>
            </a:r>
            <a:r>
              <a:rPr sz="1200" b="1" spc="-5" dirty="0">
                <a:latin typeface="Calibri"/>
                <a:cs typeface="Calibri"/>
              </a:rPr>
              <a:t>,200</a:t>
            </a:r>
            <a:r>
              <a:rPr sz="1200" b="1" spc="-5" dirty="0">
                <a:latin typeface="맑은 고딕"/>
                <a:cs typeface="맑은 고딕"/>
              </a:rPr>
              <a:t>평</a:t>
            </a:r>
            <a:r>
              <a:rPr sz="1200" b="1" spc="-5" dirty="0">
                <a:latin typeface="Calibri"/>
                <a:cs typeface="Calibri"/>
              </a:rPr>
              <a:t>,300</a:t>
            </a:r>
            <a:r>
              <a:rPr sz="1200" b="1" spc="-5" dirty="0">
                <a:latin typeface="맑은 고딕"/>
                <a:cs typeface="맑은 고딕"/>
              </a:rPr>
              <a:t>평 </a:t>
            </a:r>
            <a:r>
              <a:rPr sz="1200" b="1" dirty="0">
                <a:latin typeface="맑은 고딕"/>
                <a:cs typeface="맑은 고딕"/>
              </a:rPr>
              <a:t>등</a:t>
            </a:r>
            <a:r>
              <a:rPr sz="1200" b="1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자립형</a:t>
            </a:r>
            <a:r>
              <a:rPr sz="1200" b="1" spc="-14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스마트팜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생산시설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가공및보관시설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청년창업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장년창업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장애인창업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시니어창업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다문화가정</a:t>
            </a:r>
            <a:r>
              <a:rPr sz="1200" b="1" spc="-13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창업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노후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낙후지역</a:t>
            </a:r>
            <a:r>
              <a:rPr sz="1200" b="1" spc="-14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경제활성화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마을공동체</a:t>
            </a:r>
            <a:r>
              <a:rPr sz="1200" b="1" spc="-140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사업</a:t>
            </a:r>
            <a:r>
              <a:rPr sz="1200" b="1" spc="-5" dirty="0">
                <a:latin typeface="Calibri"/>
                <a:cs typeface="Calibri"/>
              </a:rPr>
              <a:t>(</a:t>
            </a:r>
            <a:r>
              <a:rPr sz="1200" b="1" spc="-5" dirty="0">
                <a:latin typeface="맑은 고딕"/>
                <a:cs typeface="맑은 고딕"/>
              </a:rPr>
              <a:t>협동조합</a:t>
            </a:r>
            <a:r>
              <a:rPr sz="1200" b="1" spc="-5" dirty="0">
                <a:latin typeface="Calibri"/>
                <a:cs typeface="Calibri"/>
              </a:rPr>
              <a:t>)</a:t>
            </a:r>
            <a:r>
              <a:rPr sz="1200" b="1" spc="-5" dirty="0">
                <a:latin typeface="맑은 고딕"/>
                <a:cs typeface="맑은 고딕"/>
              </a:rPr>
              <a:t>으로</a:t>
            </a:r>
            <a:r>
              <a:rPr sz="1200" b="1" spc="-190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인구이탈</a:t>
            </a:r>
            <a:r>
              <a:rPr sz="1200" b="1" spc="-14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방지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61019" y="2038860"/>
            <a:ext cx="2425183" cy="1397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92056" y="2109216"/>
            <a:ext cx="1996440" cy="1231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12102" y="3709542"/>
            <a:ext cx="4175125" cy="2282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맑은 고딕"/>
                <a:cs typeface="맑은 고딕"/>
              </a:rPr>
              <a:t>도시형</a:t>
            </a:r>
            <a:r>
              <a:rPr sz="1400" b="1" spc="-165" dirty="0">
                <a:latin typeface="맑은 고딕"/>
                <a:cs typeface="맑은 고딕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6</a:t>
            </a:r>
            <a:r>
              <a:rPr sz="1400" b="1" spc="-15" dirty="0">
                <a:latin typeface="맑은 고딕"/>
                <a:cs typeface="맑은 고딕"/>
              </a:rPr>
              <a:t>차</a:t>
            </a:r>
            <a:r>
              <a:rPr sz="1400" b="1" spc="-160" dirty="0">
                <a:latin typeface="맑은 고딕"/>
                <a:cs typeface="맑은 고딕"/>
              </a:rPr>
              <a:t> </a:t>
            </a:r>
            <a:r>
              <a:rPr sz="1400" b="1" spc="-10" dirty="0">
                <a:latin typeface="맑은 고딕"/>
                <a:cs typeface="맑은 고딕"/>
              </a:rPr>
              <a:t>융복합</a:t>
            </a:r>
            <a:r>
              <a:rPr sz="1400" b="1" spc="-165" dirty="0">
                <a:latin typeface="맑은 고딕"/>
                <a:cs typeface="맑은 고딕"/>
              </a:rPr>
              <a:t> </a:t>
            </a:r>
            <a:r>
              <a:rPr sz="1400" b="1" spc="-10" dirty="0">
                <a:latin typeface="맑은 고딕"/>
                <a:cs typeface="맑은 고딕"/>
              </a:rPr>
              <a:t>스마트팜</a:t>
            </a:r>
            <a:r>
              <a:rPr sz="1400" b="1" spc="-160" dirty="0">
                <a:latin typeface="맑은 고딕"/>
                <a:cs typeface="맑은 고딕"/>
              </a:rPr>
              <a:t> </a:t>
            </a:r>
            <a:r>
              <a:rPr sz="1400" b="1" spc="-10" dirty="0">
                <a:latin typeface="맑은 고딕"/>
                <a:cs typeface="맑은 고딕"/>
              </a:rPr>
              <a:t>단지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대규모</a:t>
            </a:r>
            <a:r>
              <a:rPr sz="1200" b="1" spc="-14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유휴부지</a:t>
            </a:r>
            <a:r>
              <a:rPr sz="1200" b="1" spc="-165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단지조성</a:t>
            </a:r>
            <a:r>
              <a:rPr sz="1200" b="1" spc="-5" dirty="0">
                <a:latin typeface="Calibri"/>
                <a:cs typeface="Calibri"/>
              </a:rPr>
              <a:t>(1,000</a:t>
            </a:r>
            <a:r>
              <a:rPr sz="1200" b="1" spc="-5" dirty="0">
                <a:latin typeface="맑은 고딕"/>
                <a:cs typeface="맑은 고딕"/>
              </a:rPr>
              <a:t>평</a:t>
            </a:r>
            <a:r>
              <a:rPr sz="1200" b="1" spc="-114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이상</a:t>
            </a:r>
            <a:r>
              <a:rPr sz="1200" b="1" dirty="0">
                <a:latin typeface="Calibri"/>
                <a:cs typeface="Calibri"/>
              </a:rPr>
              <a:t>~)</a:t>
            </a:r>
            <a:endParaRPr sz="1200">
              <a:latin typeface="Calibri"/>
              <a:cs typeface="Calibri"/>
            </a:endParaRPr>
          </a:p>
          <a:p>
            <a:pPr marL="45720" marR="5080" indent="-33655">
              <a:lnSpc>
                <a:spcPct val="100000"/>
              </a:lnSpc>
              <a:spcBef>
                <a:spcPts val="1440"/>
              </a:spcBef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자립형스마트팜</a:t>
            </a:r>
            <a:r>
              <a:rPr sz="1200" b="1" spc="-150" dirty="0">
                <a:latin typeface="맑은 고딕"/>
                <a:cs typeface="맑은 고딕"/>
              </a:rPr>
              <a:t> </a:t>
            </a:r>
            <a:r>
              <a:rPr sz="1200" b="1" spc="-5" dirty="0">
                <a:latin typeface="맑은 고딕"/>
                <a:cs typeface="맑은 고딕"/>
              </a:rPr>
              <a:t>단지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가공단지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직판매장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체험학습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spc="-5" dirty="0">
                <a:latin typeface="맑은 고딕"/>
                <a:cs typeface="맑은 고딕"/>
              </a:rPr>
              <a:t>교육시설  </a:t>
            </a:r>
            <a:r>
              <a:rPr sz="1200" b="1" dirty="0">
                <a:latin typeface="맑은 고딕"/>
                <a:cs typeface="맑은 고딕"/>
              </a:rPr>
              <a:t>공연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dirty="0">
                <a:latin typeface="맑은 고딕"/>
                <a:cs typeface="맑은 고딕"/>
              </a:rPr>
              <a:t>문화시설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생산</a:t>
            </a:r>
            <a:r>
              <a:rPr sz="1200" b="1" spc="-5" dirty="0">
                <a:latin typeface="Calibri"/>
                <a:cs typeface="Calibri"/>
              </a:rPr>
              <a:t>,</a:t>
            </a:r>
            <a:r>
              <a:rPr sz="1200" b="1" spc="-5" dirty="0">
                <a:latin typeface="맑은 고딕"/>
                <a:cs typeface="맑은 고딕"/>
              </a:rPr>
              <a:t>가공</a:t>
            </a:r>
            <a:r>
              <a:rPr sz="1200" b="1" spc="-5" dirty="0">
                <a:latin typeface="Calibri"/>
                <a:cs typeface="Calibri"/>
              </a:rPr>
              <a:t>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직판매로</a:t>
            </a:r>
            <a:r>
              <a:rPr sz="1200" b="1" spc="-17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생산자와</a:t>
            </a:r>
            <a:r>
              <a:rPr sz="1200" b="1" spc="-14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소비자</a:t>
            </a:r>
            <a:r>
              <a:rPr sz="1200" b="1" spc="-17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직거래</a:t>
            </a:r>
            <a:r>
              <a:rPr sz="1200" b="1" spc="-16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장터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독창적인</a:t>
            </a:r>
            <a:r>
              <a:rPr sz="1200" b="1" spc="-14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교육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문화공간</a:t>
            </a:r>
            <a:r>
              <a:rPr sz="1200" b="1" spc="-14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구축을</a:t>
            </a:r>
            <a:r>
              <a:rPr sz="1200" b="1" spc="-16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통한</a:t>
            </a:r>
            <a:r>
              <a:rPr sz="1200" b="1" spc="-16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관람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체험</a:t>
            </a:r>
            <a:r>
              <a:rPr sz="1200" b="1" spc="-16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확대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맑은 고딕"/>
                <a:cs typeface="맑은 고딕"/>
              </a:rPr>
              <a:t>농촌과</a:t>
            </a:r>
            <a:r>
              <a:rPr sz="1200" b="1" spc="-140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도시의</a:t>
            </a:r>
            <a:r>
              <a:rPr sz="1200" b="1" spc="-16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이질감</a:t>
            </a:r>
            <a:r>
              <a:rPr sz="1200" b="1" spc="-165" dirty="0">
                <a:latin typeface="맑은 고딕"/>
                <a:cs typeface="맑은 고딕"/>
              </a:rPr>
              <a:t> </a:t>
            </a:r>
            <a:r>
              <a:rPr sz="1200" b="1" dirty="0">
                <a:latin typeface="맑은 고딕"/>
                <a:cs typeface="맑은 고딕"/>
              </a:rPr>
              <a:t>해소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22475" y="1324483"/>
            <a:ext cx="1677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맑은 고딕"/>
                <a:cs typeface="맑은 고딕"/>
              </a:rPr>
              <a:t>자립형</a:t>
            </a:r>
            <a:r>
              <a:rPr sz="1800" b="1" spc="-305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스마트팜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7526" y="1362202"/>
            <a:ext cx="332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맑은 고딕"/>
                <a:cs typeface="맑은 고딕"/>
              </a:rPr>
              <a:t>도시형</a:t>
            </a:r>
            <a:r>
              <a:rPr sz="1800" b="1" spc="-250" dirty="0">
                <a:latin typeface="맑은 고딕"/>
                <a:cs typeface="맑은 고딕"/>
              </a:rPr>
              <a:t> </a:t>
            </a:r>
            <a:r>
              <a:rPr sz="1800" b="1" spc="-5" dirty="0">
                <a:latin typeface="Calibri"/>
                <a:cs typeface="Calibri"/>
              </a:rPr>
              <a:t>6</a:t>
            </a:r>
            <a:r>
              <a:rPr sz="1800" b="1" spc="-5" dirty="0">
                <a:latin typeface="맑은 고딕"/>
                <a:cs typeface="맑은 고딕"/>
              </a:rPr>
              <a:t>차</a:t>
            </a:r>
            <a:r>
              <a:rPr sz="1800" b="1" spc="-250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융복합</a:t>
            </a:r>
            <a:r>
              <a:rPr sz="1800" b="1" spc="-225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스마트팜</a:t>
            </a:r>
            <a:r>
              <a:rPr sz="1800" b="1" spc="-250" dirty="0">
                <a:latin typeface="맑은 고딕"/>
                <a:cs typeface="맑은 고딕"/>
              </a:rPr>
              <a:t> </a:t>
            </a:r>
            <a:r>
              <a:rPr sz="1800" b="1" dirty="0">
                <a:latin typeface="맑은 고딕"/>
                <a:cs typeface="맑은 고딕"/>
              </a:rPr>
              <a:t>단지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97152" y="2090927"/>
            <a:ext cx="2697480" cy="12435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3047"/>
            <a:ext cx="1066800" cy="97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72" y="588263"/>
            <a:ext cx="304800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360" y="588263"/>
            <a:ext cx="304800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303" y="566927"/>
            <a:ext cx="323088" cy="344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9927" y="588263"/>
            <a:ext cx="301751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301" y="588263"/>
            <a:ext cx="606506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0048" y="588263"/>
            <a:ext cx="320039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3720" y="658368"/>
            <a:ext cx="85343" cy="243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8207" y="673608"/>
            <a:ext cx="210311" cy="219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0711" y="673608"/>
            <a:ext cx="185927" cy="219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1984" y="673608"/>
            <a:ext cx="207263" cy="2194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4488" y="673608"/>
            <a:ext cx="195072" cy="219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0896" y="673608"/>
            <a:ext cx="204215" cy="2164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4255" y="658368"/>
            <a:ext cx="82296" cy="2438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6072" y="981455"/>
            <a:ext cx="1066800" cy="640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0160" y="1752600"/>
            <a:ext cx="10049256" cy="43708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283</Words>
  <Application>Microsoft Office PowerPoint</Application>
  <PresentationFormat>와이드스크린</PresentationFormat>
  <Paragraphs>84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한컴 고딕</vt:lpstr>
      <vt:lpstr>Calibri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SMART BOX 실물사진</vt:lpstr>
      <vt:lpstr>PowerPoint 프레젠테이션</vt:lpstr>
      <vt:lpstr>PowerPoint 프레젠테이션</vt:lpstr>
      <vt:lpstr>( 스마트팜 자립형 및 단지화)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( 마을조성 시스템)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dhfgv</dc:creator>
  <cp:lastModifiedBy>a7510</cp:lastModifiedBy>
  <cp:revision>3</cp:revision>
  <dcterms:created xsi:type="dcterms:W3CDTF">2021-08-31T02:56:10Z</dcterms:created>
  <dcterms:modified xsi:type="dcterms:W3CDTF">2021-10-02T02:49:06Z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2021-08-31T00:00:00Z</vt:filetime>
  </property>
</Properties>
</file>